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130"/>
  </p:notesMasterIdLst>
  <p:sldIdLst>
    <p:sldId id="262" r:id="rId5"/>
    <p:sldId id="413" r:id="rId6"/>
    <p:sldId id="374" r:id="rId7"/>
    <p:sldId id="375" r:id="rId8"/>
    <p:sldId id="356" r:id="rId9"/>
    <p:sldId id="357" r:id="rId10"/>
    <p:sldId id="325" r:id="rId11"/>
    <p:sldId id="455" r:id="rId12"/>
    <p:sldId id="456" r:id="rId13"/>
    <p:sldId id="457" r:id="rId14"/>
    <p:sldId id="458" r:id="rId15"/>
    <p:sldId id="459" r:id="rId16"/>
    <p:sldId id="460" r:id="rId17"/>
    <p:sldId id="461" r:id="rId18"/>
    <p:sldId id="462" r:id="rId19"/>
    <p:sldId id="463" r:id="rId20"/>
    <p:sldId id="464" r:id="rId21"/>
    <p:sldId id="465" r:id="rId22"/>
    <p:sldId id="466" r:id="rId23"/>
    <p:sldId id="467" r:id="rId24"/>
    <p:sldId id="468" r:id="rId25"/>
    <p:sldId id="469" r:id="rId26"/>
    <p:sldId id="470" r:id="rId27"/>
    <p:sldId id="471" r:id="rId28"/>
    <p:sldId id="472" r:id="rId29"/>
    <p:sldId id="482" r:id="rId30"/>
    <p:sldId id="297" r:id="rId31"/>
    <p:sldId id="298" r:id="rId32"/>
    <p:sldId id="414" r:id="rId33"/>
    <p:sldId id="358" r:id="rId34"/>
    <p:sldId id="369" r:id="rId35"/>
    <p:sldId id="370" r:id="rId36"/>
    <p:sldId id="371" r:id="rId37"/>
    <p:sldId id="372" r:id="rId38"/>
    <p:sldId id="373" r:id="rId39"/>
    <p:sldId id="336" r:id="rId40"/>
    <p:sldId id="346" r:id="rId41"/>
    <p:sldId id="333" r:id="rId42"/>
    <p:sldId id="473" r:id="rId43"/>
    <p:sldId id="360" r:id="rId44"/>
    <p:sldId id="420" r:id="rId45"/>
    <p:sldId id="474" r:id="rId46"/>
    <p:sldId id="475" r:id="rId47"/>
    <p:sldId id="476" r:id="rId48"/>
    <p:sldId id="477" r:id="rId49"/>
    <p:sldId id="478" r:id="rId50"/>
    <p:sldId id="479" r:id="rId51"/>
    <p:sldId id="480" r:id="rId52"/>
    <p:sldId id="481" r:id="rId53"/>
    <p:sldId id="483" r:id="rId54"/>
    <p:sldId id="484" r:id="rId55"/>
    <p:sldId id="485" r:id="rId56"/>
    <p:sldId id="486" r:id="rId57"/>
    <p:sldId id="487" r:id="rId58"/>
    <p:sldId id="488" r:id="rId59"/>
    <p:sldId id="489" r:id="rId60"/>
    <p:sldId id="490" r:id="rId61"/>
    <p:sldId id="491" r:id="rId62"/>
    <p:sldId id="492" r:id="rId63"/>
    <p:sldId id="493" r:id="rId64"/>
    <p:sldId id="376" r:id="rId65"/>
    <p:sldId id="381" r:id="rId66"/>
    <p:sldId id="494" r:id="rId67"/>
    <p:sldId id="495" r:id="rId68"/>
    <p:sldId id="496" r:id="rId69"/>
    <p:sldId id="497" r:id="rId70"/>
    <p:sldId id="499" r:id="rId71"/>
    <p:sldId id="500" r:id="rId72"/>
    <p:sldId id="498" r:id="rId73"/>
    <p:sldId id="503" r:id="rId74"/>
    <p:sldId id="504" r:id="rId75"/>
    <p:sldId id="501" r:id="rId76"/>
    <p:sldId id="502" r:id="rId77"/>
    <p:sldId id="417" r:id="rId78"/>
    <p:sldId id="418" r:id="rId79"/>
    <p:sldId id="419" r:id="rId80"/>
    <p:sldId id="380" r:id="rId81"/>
    <p:sldId id="382" r:id="rId82"/>
    <p:sldId id="337" r:id="rId83"/>
    <p:sldId id="334" r:id="rId84"/>
    <p:sldId id="349" r:id="rId85"/>
    <p:sldId id="387" r:id="rId86"/>
    <p:sldId id="505" r:id="rId87"/>
    <p:sldId id="388" r:id="rId88"/>
    <p:sldId id="389" r:id="rId89"/>
    <p:sldId id="390" r:id="rId90"/>
    <p:sldId id="399" r:id="rId91"/>
    <p:sldId id="400" r:id="rId92"/>
    <p:sldId id="309" r:id="rId93"/>
    <p:sldId id="436" r:id="rId94"/>
    <p:sldId id="437" r:id="rId95"/>
    <p:sldId id="438" r:id="rId96"/>
    <p:sldId id="377" r:id="rId97"/>
    <p:sldId id="378" r:id="rId98"/>
    <p:sldId id="379" r:id="rId99"/>
    <p:sldId id="439" r:id="rId100"/>
    <p:sldId id="440" r:id="rId101"/>
    <p:sldId id="441" r:id="rId102"/>
    <p:sldId id="308" r:id="rId103"/>
    <p:sldId id="453" r:id="rId104"/>
    <p:sldId id="396" r:id="rId105"/>
    <p:sldId id="506" r:id="rId106"/>
    <p:sldId id="507" r:id="rId107"/>
    <p:sldId id="508" r:id="rId108"/>
    <p:sldId id="509" r:id="rId109"/>
    <p:sldId id="510" r:id="rId110"/>
    <p:sldId id="310" r:id="rId111"/>
    <p:sldId id="327" r:id="rId112"/>
    <p:sldId id="442" r:id="rId113"/>
    <p:sldId id="443" r:id="rId114"/>
    <p:sldId id="444" r:id="rId115"/>
    <p:sldId id="452" r:id="rId116"/>
    <p:sldId id="445" r:id="rId117"/>
    <p:sldId id="446" r:id="rId118"/>
    <p:sldId id="447" r:id="rId119"/>
    <p:sldId id="448" r:id="rId120"/>
    <p:sldId id="392" r:id="rId121"/>
    <p:sldId id="449" r:id="rId122"/>
    <p:sldId id="454" r:id="rId123"/>
    <p:sldId id="361" r:id="rId124"/>
    <p:sldId id="362" r:id="rId125"/>
    <p:sldId id="340" r:id="rId126"/>
    <p:sldId id="341" r:id="rId127"/>
    <p:sldId id="511" r:id="rId128"/>
    <p:sldId id="364" r:id="rId129"/>
  </p:sldIdLst>
  <p:sldSz cx="9144000" cy="6858000" type="screen4x3"/>
  <p:notesSz cx="6805613" cy="9939338"/>
  <p:custDataLst>
    <p:tags r:id="rId13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2120C"/>
    <a:srgbClr val="3D3935"/>
    <a:srgbClr val="8C857B"/>
    <a:srgbClr val="3C10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36" autoAdjust="0"/>
    <p:restoredTop sz="94806"/>
  </p:normalViewPr>
  <p:slideViewPr>
    <p:cSldViewPr snapToGrid="0">
      <p:cViewPr varScale="1">
        <p:scale>
          <a:sx n="70" d="100"/>
          <a:sy n="70" d="100"/>
        </p:scale>
        <p:origin x="1677" y="37"/>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28" Type="http://schemas.openxmlformats.org/officeDocument/2006/relationships/slide" Target="slides/slide124.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slide" Target="slides/slide114.xml"/><Relationship Id="rId134" Type="http://schemas.openxmlformats.org/officeDocument/2006/relationships/theme" Target="theme/theme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notesMaster" Target="notesMasters/notesMaster1.xml"/><Relationship Id="rId135" Type="http://schemas.openxmlformats.org/officeDocument/2006/relationships/tableStyles" Target="tableStyles.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tags" Target="tags/tag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presProps" Target="presProps.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4" Type="http://schemas.openxmlformats.org/officeDocument/2006/relationships/slideMaster" Target="slideMasters/slideMaster1.xml"/><Relationship Id="rId9" Type="http://schemas.openxmlformats.org/officeDocument/2006/relationships/slide" Target="slides/slide5.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viewProps" Target="viewProp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4.png>
</file>

<file path=ppt/media/image45.png>
</file>

<file path=ppt/media/image46.png>
</file>

<file path=ppt/media/image47.png>
</file>

<file path=ppt/media/image48.png>
</file>

<file path=ppt/media/image50.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099" cy="498693"/>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4939" y="0"/>
            <a:ext cx="2949099" cy="498693"/>
          </a:xfrm>
          <a:prstGeom prst="rect">
            <a:avLst/>
          </a:prstGeom>
        </p:spPr>
        <p:txBody>
          <a:bodyPr vert="horz" lIns="91440" tIns="45720" rIns="91440" bIns="45720" rtlCol="0"/>
          <a:lstStyle>
            <a:lvl1pPr algn="r">
              <a:defRPr sz="1200"/>
            </a:lvl1pPr>
          </a:lstStyle>
          <a:p>
            <a:fld id="{6F69E031-7821-4947-9A91-EC03C15F7566}" type="datetimeFigureOut">
              <a:rPr lang="en-AU" smtClean="0"/>
              <a:t>13/08/2024</a:t>
            </a:fld>
            <a:endParaRPr lang="en-AU"/>
          </a:p>
        </p:txBody>
      </p:sp>
      <p:sp>
        <p:nvSpPr>
          <p:cNvPr id="4" name="Slide Image Placeholder 3"/>
          <p:cNvSpPr>
            <a:spLocks noGrp="1" noRot="1" noChangeAspect="1"/>
          </p:cNvSpPr>
          <p:nvPr>
            <p:ph type="sldImg" idx="2"/>
          </p:nvPr>
        </p:nvSpPr>
        <p:spPr>
          <a:xfrm>
            <a:off x="1166813" y="1243013"/>
            <a:ext cx="4471987" cy="33543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0562" y="4783307"/>
            <a:ext cx="5444490" cy="3913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40647"/>
            <a:ext cx="2949099" cy="49869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4939" y="9440647"/>
            <a:ext cx="2949099" cy="498692"/>
          </a:xfrm>
          <a:prstGeom prst="rect">
            <a:avLst/>
          </a:prstGeom>
        </p:spPr>
        <p:txBody>
          <a:bodyPr vert="horz" lIns="91440" tIns="45720" rIns="91440" bIns="45720" rtlCol="0" anchor="b"/>
          <a:lstStyle>
            <a:lvl1pPr algn="r">
              <a:defRPr sz="1200"/>
            </a:lvl1pPr>
          </a:lstStyle>
          <a:p>
            <a:fld id="{4C98A5C1-1CB9-4F08-9AE0-90C38B1EBB91}" type="slidenum">
              <a:rPr lang="en-AU" smtClean="0"/>
              <a:t>‹#›</a:t>
            </a:fld>
            <a:endParaRPr lang="en-AU"/>
          </a:p>
        </p:txBody>
      </p:sp>
    </p:spTree>
    <p:extLst>
      <p:ext uri="{BB962C8B-B14F-4D97-AF65-F5344CB8AC3E}">
        <p14:creationId xmlns:p14="http://schemas.microsoft.com/office/powerpoint/2010/main" val="1452559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E4246CE3-B348-264E-9E97-9D5ACCD1697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0" name="Rectangle 3">
            <a:extLst>
              <a:ext uri="{FF2B5EF4-FFF2-40B4-BE49-F238E27FC236}">
                <a16:creationId xmlns:a16="http://schemas.microsoft.com/office/drawing/2014/main" id="{85869720-D367-7048-92ED-22E9C7983B98}"/>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54401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2220722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9037891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081236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6277421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852369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5849246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926168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5854267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9457094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8785378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B5AF8B04-FA7B-0049-9888-5D9AC404FD46}"/>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8" name="Rectangle 3">
            <a:extLst>
              <a:ext uri="{FF2B5EF4-FFF2-40B4-BE49-F238E27FC236}">
                <a16:creationId xmlns:a16="http://schemas.microsoft.com/office/drawing/2014/main" id="{27A2B676-71AC-7A4B-B042-FFAA793E7C4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8441516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4049521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2727639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7803218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1256828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9734236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40319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a:extLst>
              <a:ext uri="{FF2B5EF4-FFF2-40B4-BE49-F238E27FC236}">
                <a16:creationId xmlns:a16="http://schemas.microsoft.com/office/drawing/2014/main" id="{57329184-DECF-5249-AB8D-4DBDD2F7F9F1}"/>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8" name="Rectangle 3">
            <a:extLst>
              <a:ext uri="{FF2B5EF4-FFF2-40B4-BE49-F238E27FC236}">
                <a16:creationId xmlns:a16="http://schemas.microsoft.com/office/drawing/2014/main" id="{FD35E12A-A84C-C94C-8F21-F5B782343FC9}"/>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0626241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a:extLst>
              <a:ext uri="{FF2B5EF4-FFF2-40B4-BE49-F238E27FC236}">
                <a16:creationId xmlns:a16="http://schemas.microsoft.com/office/drawing/2014/main" id="{A72EDA06-3146-9648-8023-24EC8C3139B9}"/>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6" name="Rectangle 3">
            <a:extLst>
              <a:ext uri="{FF2B5EF4-FFF2-40B4-BE49-F238E27FC236}">
                <a16:creationId xmlns:a16="http://schemas.microsoft.com/office/drawing/2014/main" id="{D5E91D7A-6362-2048-9659-AC1A8AE888FA}"/>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9363308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2">
            <a:extLst>
              <a:ext uri="{FF2B5EF4-FFF2-40B4-BE49-F238E27FC236}">
                <a16:creationId xmlns:a16="http://schemas.microsoft.com/office/drawing/2014/main" id="{BD065C4C-623B-B649-83A2-998D8467E34F}"/>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0" name="Rectangle 3">
            <a:extLst>
              <a:ext uri="{FF2B5EF4-FFF2-40B4-BE49-F238E27FC236}">
                <a16:creationId xmlns:a16="http://schemas.microsoft.com/office/drawing/2014/main" id="{5424462F-2900-994C-927B-D1C91F29334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502036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a:extLst>
              <a:ext uri="{FF2B5EF4-FFF2-40B4-BE49-F238E27FC236}">
                <a16:creationId xmlns:a16="http://schemas.microsoft.com/office/drawing/2014/main" id="{2A646023-809D-2549-B67C-DEFFBC94B59C}"/>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Rectangle 3">
            <a:extLst>
              <a:ext uri="{FF2B5EF4-FFF2-40B4-BE49-F238E27FC236}">
                <a16:creationId xmlns:a16="http://schemas.microsoft.com/office/drawing/2014/main" id="{57C806D2-0C1D-FA4B-BDFA-E96C62CC1A79}"/>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5638804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0DB99E5E-5A1A-6548-A57F-9EE3AA359B78}"/>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6" name="Rectangle 3">
            <a:extLst>
              <a:ext uri="{FF2B5EF4-FFF2-40B4-BE49-F238E27FC236}">
                <a16:creationId xmlns:a16="http://schemas.microsoft.com/office/drawing/2014/main" id="{CB59AC37-ECE8-484C-B9D3-6D51588019C4}"/>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9355998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a:extLst>
              <a:ext uri="{FF2B5EF4-FFF2-40B4-BE49-F238E27FC236}">
                <a16:creationId xmlns:a16="http://schemas.microsoft.com/office/drawing/2014/main" id="{5F810561-99D1-B74E-BBF7-C464C4681AF3}"/>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0" name="Rectangle 3">
            <a:extLst>
              <a:ext uri="{FF2B5EF4-FFF2-40B4-BE49-F238E27FC236}">
                <a16:creationId xmlns:a16="http://schemas.microsoft.com/office/drawing/2014/main" id="{7B56AA89-02CD-F247-8BBC-67288F502FF6}"/>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4747265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a:extLst>
              <a:ext uri="{FF2B5EF4-FFF2-40B4-BE49-F238E27FC236}">
                <a16:creationId xmlns:a16="http://schemas.microsoft.com/office/drawing/2014/main" id="{2214A261-9538-A240-AC4F-3A9D15B86C31}"/>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8" name="Rectangle 3">
            <a:extLst>
              <a:ext uri="{FF2B5EF4-FFF2-40B4-BE49-F238E27FC236}">
                <a16:creationId xmlns:a16="http://schemas.microsoft.com/office/drawing/2014/main" id="{17AE2D0B-FDB4-6E49-978F-57F0EB86D454}"/>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31730199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a:extLst>
              <a:ext uri="{FF2B5EF4-FFF2-40B4-BE49-F238E27FC236}">
                <a16:creationId xmlns:a16="http://schemas.microsoft.com/office/drawing/2014/main" id="{FF418D4F-5A6D-5C49-BAE7-03AC5D045884}"/>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Rectangle 3">
            <a:extLst>
              <a:ext uri="{FF2B5EF4-FFF2-40B4-BE49-F238E27FC236}">
                <a16:creationId xmlns:a16="http://schemas.microsoft.com/office/drawing/2014/main" id="{B84BAAE4-8A05-F949-BDA0-5ADBB77A8E7B}"/>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9829012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a:extLst>
              <a:ext uri="{FF2B5EF4-FFF2-40B4-BE49-F238E27FC236}">
                <a16:creationId xmlns:a16="http://schemas.microsoft.com/office/drawing/2014/main" id="{87F9687F-C04B-2C48-A467-1447D2009342}"/>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4" name="Rectangle 3">
            <a:extLst>
              <a:ext uri="{FF2B5EF4-FFF2-40B4-BE49-F238E27FC236}">
                <a16:creationId xmlns:a16="http://schemas.microsoft.com/office/drawing/2014/main" id="{773716BD-CC3F-1B4E-B8DC-AD5EACE98506}"/>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657098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a:extLst>
              <a:ext uri="{FF2B5EF4-FFF2-40B4-BE49-F238E27FC236}">
                <a16:creationId xmlns:a16="http://schemas.microsoft.com/office/drawing/2014/main" id="{B5C6B276-E91A-934F-BCC0-47C88BCB5A69}"/>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2" name="Rectangle 3">
            <a:extLst>
              <a:ext uri="{FF2B5EF4-FFF2-40B4-BE49-F238E27FC236}">
                <a16:creationId xmlns:a16="http://schemas.microsoft.com/office/drawing/2014/main" id="{E21D6D0C-0EB2-894C-AC1B-A50B3A06C852}"/>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7406943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a:extLst>
              <a:ext uri="{FF2B5EF4-FFF2-40B4-BE49-F238E27FC236}">
                <a16:creationId xmlns:a16="http://schemas.microsoft.com/office/drawing/2014/main" id="{75DC046A-01CC-2040-9DE0-AB841AC9622F}"/>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0" name="Rectangle 3">
            <a:extLst>
              <a:ext uri="{FF2B5EF4-FFF2-40B4-BE49-F238E27FC236}">
                <a16:creationId xmlns:a16="http://schemas.microsoft.com/office/drawing/2014/main" id="{12A65213-1458-E846-A50D-A79CA270C49B}"/>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2832955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4B7D75D2-1E7B-D844-8A95-A1DE19A72020}"/>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8" name="Rectangle 3">
            <a:extLst>
              <a:ext uri="{FF2B5EF4-FFF2-40B4-BE49-F238E27FC236}">
                <a16:creationId xmlns:a16="http://schemas.microsoft.com/office/drawing/2014/main" id="{535A1801-57DE-084C-9ABB-8B930103064B}"/>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21688358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2">
            <a:extLst>
              <a:ext uri="{FF2B5EF4-FFF2-40B4-BE49-F238E27FC236}">
                <a16:creationId xmlns:a16="http://schemas.microsoft.com/office/drawing/2014/main" id="{98D77785-1D07-4341-A8E0-46F8E8B28881}"/>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6" name="Rectangle 3">
            <a:extLst>
              <a:ext uri="{FF2B5EF4-FFF2-40B4-BE49-F238E27FC236}">
                <a16:creationId xmlns:a16="http://schemas.microsoft.com/office/drawing/2014/main" id="{68F69809-6DF3-8F4B-8408-7BFF168ED1C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7564836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2">
            <a:extLst>
              <a:ext uri="{FF2B5EF4-FFF2-40B4-BE49-F238E27FC236}">
                <a16:creationId xmlns:a16="http://schemas.microsoft.com/office/drawing/2014/main" id="{98D77785-1D07-4341-A8E0-46F8E8B28881}"/>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6" name="Rectangle 3">
            <a:extLst>
              <a:ext uri="{FF2B5EF4-FFF2-40B4-BE49-F238E27FC236}">
                <a16:creationId xmlns:a16="http://schemas.microsoft.com/office/drawing/2014/main" id="{68F69809-6DF3-8F4B-8408-7BFF168ED1C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96213970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a:extLst>
              <a:ext uri="{FF2B5EF4-FFF2-40B4-BE49-F238E27FC236}">
                <a16:creationId xmlns:a16="http://schemas.microsoft.com/office/drawing/2014/main" id="{BED9BCD2-90E2-1744-B4F2-CCD202B1FBDD}"/>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2" name="Rectangle 3">
            <a:extLst>
              <a:ext uri="{FF2B5EF4-FFF2-40B4-BE49-F238E27FC236}">
                <a16:creationId xmlns:a16="http://schemas.microsoft.com/office/drawing/2014/main" id="{19970610-C7E1-0841-B08F-33FA3B0B0515}"/>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601398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74905A97-5C34-654C-BC2E-7A814D566D0B}"/>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4" name="Rectangle 3">
            <a:extLst>
              <a:ext uri="{FF2B5EF4-FFF2-40B4-BE49-F238E27FC236}">
                <a16:creationId xmlns:a16="http://schemas.microsoft.com/office/drawing/2014/main" id="{28A70EAD-06CF-1A40-B466-B2144FE4C57E}"/>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8393926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BD260C30-C54D-9149-B365-17618E62B5B2}"/>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8" name="Rectangle 3">
            <a:extLst>
              <a:ext uri="{FF2B5EF4-FFF2-40B4-BE49-F238E27FC236}">
                <a16:creationId xmlns:a16="http://schemas.microsoft.com/office/drawing/2014/main" id="{F17C502D-97A6-F641-A0E2-A497E997ADAA}"/>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9704482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BD260C30-C54D-9149-B365-17618E62B5B2}"/>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8" name="Rectangle 3">
            <a:extLst>
              <a:ext uri="{FF2B5EF4-FFF2-40B4-BE49-F238E27FC236}">
                <a16:creationId xmlns:a16="http://schemas.microsoft.com/office/drawing/2014/main" id="{F17C502D-97A6-F641-A0E2-A497E997ADAA}"/>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5497669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BD260C30-C54D-9149-B365-17618E62B5B2}"/>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8" name="Rectangle 3">
            <a:extLst>
              <a:ext uri="{FF2B5EF4-FFF2-40B4-BE49-F238E27FC236}">
                <a16:creationId xmlns:a16="http://schemas.microsoft.com/office/drawing/2014/main" id="{F17C502D-97A6-F641-A0E2-A497E997ADAA}"/>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421843907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BD260C30-C54D-9149-B365-17618E62B5B2}"/>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8" name="Rectangle 3">
            <a:extLst>
              <a:ext uri="{FF2B5EF4-FFF2-40B4-BE49-F238E27FC236}">
                <a16:creationId xmlns:a16="http://schemas.microsoft.com/office/drawing/2014/main" id="{F17C502D-97A6-F641-A0E2-A497E997ADAA}"/>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26830713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BD260C30-C54D-9149-B365-17618E62B5B2}"/>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8" name="Rectangle 3">
            <a:extLst>
              <a:ext uri="{FF2B5EF4-FFF2-40B4-BE49-F238E27FC236}">
                <a16:creationId xmlns:a16="http://schemas.microsoft.com/office/drawing/2014/main" id="{F17C502D-97A6-F641-A0E2-A497E997ADAA}"/>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284395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BD260C30-C54D-9149-B365-17618E62B5B2}"/>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8" name="Rectangle 3">
            <a:extLst>
              <a:ext uri="{FF2B5EF4-FFF2-40B4-BE49-F238E27FC236}">
                <a16:creationId xmlns:a16="http://schemas.microsoft.com/office/drawing/2014/main" id="{F17C502D-97A6-F641-A0E2-A497E997ADAA}"/>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7852851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BD260C30-C54D-9149-B365-17618E62B5B2}"/>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8" name="Rectangle 3">
            <a:extLst>
              <a:ext uri="{FF2B5EF4-FFF2-40B4-BE49-F238E27FC236}">
                <a16:creationId xmlns:a16="http://schemas.microsoft.com/office/drawing/2014/main" id="{F17C502D-97A6-F641-A0E2-A497E997ADAA}"/>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84793847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21385019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15692806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a:extLst>
              <a:ext uri="{FF2B5EF4-FFF2-40B4-BE49-F238E27FC236}">
                <a16:creationId xmlns:a16="http://schemas.microsoft.com/office/drawing/2014/main" id="{78DCD60A-723E-9B4D-9844-0141C1A7F50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8" name="Rectangle 3">
            <a:extLst>
              <a:ext uri="{FF2B5EF4-FFF2-40B4-BE49-F238E27FC236}">
                <a16:creationId xmlns:a16="http://schemas.microsoft.com/office/drawing/2014/main" id="{D0150136-156D-D042-842E-148152491785}"/>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551396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a:extLst>
              <a:ext uri="{FF2B5EF4-FFF2-40B4-BE49-F238E27FC236}">
                <a16:creationId xmlns:a16="http://schemas.microsoft.com/office/drawing/2014/main" id="{EA3EE9E4-505E-2644-A2D7-D77EB239EA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2" name="Rectangle 3">
            <a:extLst>
              <a:ext uri="{FF2B5EF4-FFF2-40B4-BE49-F238E27FC236}">
                <a16:creationId xmlns:a16="http://schemas.microsoft.com/office/drawing/2014/main" id="{955E2CB1-0644-D944-8FC6-6B849A487F0F}"/>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82655276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a:extLst>
              <a:ext uri="{FF2B5EF4-FFF2-40B4-BE49-F238E27FC236}">
                <a16:creationId xmlns:a16="http://schemas.microsoft.com/office/drawing/2014/main" id="{12DF6F01-13B7-3041-BAE6-0A4C74DFC429}"/>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6" name="Rectangle 3">
            <a:extLst>
              <a:ext uri="{FF2B5EF4-FFF2-40B4-BE49-F238E27FC236}">
                <a16:creationId xmlns:a16="http://schemas.microsoft.com/office/drawing/2014/main" id="{827F917A-8AC7-C147-82D1-865D5CB113C8}"/>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6820505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a:extLst>
              <a:ext uri="{FF2B5EF4-FFF2-40B4-BE49-F238E27FC236}">
                <a16:creationId xmlns:a16="http://schemas.microsoft.com/office/drawing/2014/main" id="{CECBB78D-09CB-7A4D-952F-95A78BA48923}"/>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466" name="Rectangle 3">
            <a:extLst>
              <a:ext uri="{FF2B5EF4-FFF2-40B4-BE49-F238E27FC236}">
                <a16:creationId xmlns:a16="http://schemas.microsoft.com/office/drawing/2014/main" id="{9BAB0FCB-DDFF-9A45-9B53-4399F2BB7C3F}"/>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20876447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a:extLst>
              <a:ext uri="{FF2B5EF4-FFF2-40B4-BE49-F238E27FC236}">
                <a16:creationId xmlns:a16="http://schemas.microsoft.com/office/drawing/2014/main" id="{735F1C98-F364-8046-B2E6-1233700A5ED1}"/>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4" name="Rectangle 3">
            <a:extLst>
              <a:ext uri="{FF2B5EF4-FFF2-40B4-BE49-F238E27FC236}">
                <a16:creationId xmlns:a16="http://schemas.microsoft.com/office/drawing/2014/main" id="{E827E029-7827-304D-820A-7336F63D4080}"/>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05085618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a:extLst>
              <a:ext uri="{FF2B5EF4-FFF2-40B4-BE49-F238E27FC236}">
                <a16:creationId xmlns:a16="http://schemas.microsoft.com/office/drawing/2014/main" id="{86EB6FAF-D0BF-2C44-9950-2672AC02DE6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2" name="Rectangle 3">
            <a:extLst>
              <a:ext uri="{FF2B5EF4-FFF2-40B4-BE49-F238E27FC236}">
                <a16:creationId xmlns:a16="http://schemas.microsoft.com/office/drawing/2014/main" id="{F3ABF914-490F-0B41-9B73-D0EE7B41C77A}"/>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3929873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a:extLst>
              <a:ext uri="{FF2B5EF4-FFF2-40B4-BE49-F238E27FC236}">
                <a16:creationId xmlns:a16="http://schemas.microsoft.com/office/drawing/2014/main" id="{D3903E5B-B618-5B46-B48D-6032346FA55F}"/>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0" name="Rectangle 3">
            <a:extLst>
              <a:ext uri="{FF2B5EF4-FFF2-40B4-BE49-F238E27FC236}">
                <a16:creationId xmlns:a16="http://schemas.microsoft.com/office/drawing/2014/main" id="{68ACE2BC-97E7-D243-AD6A-3EB5CFA393A3}"/>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56632601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a:extLst>
              <a:ext uri="{FF2B5EF4-FFF2-40B4-BE49-F238E27FC236}">
                <a16:creationId xmlns:a16="http://schemas.microsoft.com/office/drawing/2014/main" id="{1D3B2C98-0952-984A-8FD4-57D4B8CD23E9}"/>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4" name="Rectangle 3">
            <a:extLst>
              <a:ext uri="{FF2B5EF4-FFF2-40B4-BE49-F238E27FC236}">
                <a16:creationId xmlns:a16="http://schemas.microsoft.com/office/drawing/2014/main" id="{BDE94A8E-F96C-5548-8E0E-1FED162EBB17}"/>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3257024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3C26F16E-70BF-FC40-BFE5-FD5A6BE47592}"/>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1378" name="Rectangle 3">
            <a:extLst>
              <a:ext uri="{FF2B5EF4-FFF2-40B4-BE49-F238E27FC236}">
                <a16:creationId xmlns:a16="http://schemas.microsoft.com/office/drawing/2014/main" id="{2D064B2C-9306-3043-A06C-4947B23104D6}"/>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06925588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Rectangle 2">
            <a:extLst>
              <a:ext uri="{FF2B5EF4-FFF2-40B4-BE49-F238E27FC236}">
                <a16:creationId xmlns:a16="http://schemas.microsoft.com/office/drawing/2014/main" id="{BF608E18-AAAA-4D41-B1DB-23A0AB49DBD5}"/>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3426" name="Rectangle 3">
            <a:extLst>
              <a:ext uri="{FF2B5EF4-FFF2-40B4-BE49-F238E27FC236}">
                <a16:creationId xmlns:a16="http://schemas.microsoft.com/office/drawing/2014/main" id="{7A791B8A-3290-274D-8591-014E08A58582}"/>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2901594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Rectangle 2">
            <a:extLst>
              <a:ext uri="{FF2B5EF4-FFF2-40B4-BE49-F238E27FC236}">
                <a16:creationId xmlns:a16="http://schemas.microsoft.com/office/drawing/2014/main" id="{A1F20D3F-6A11-1E41-8710-FC8B3133F3AD}"/>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5474" name="Rectangle 3">
            <a:extLst>
              <a:ext uri="{FF2B5EF4-FFF2-40B4-BE49-F238E27FC236}">
                <a16:creationId xmlns:a16="http://schemas.microsoft.com/office/drawing/2014/main" id="{3CD9581E-9E50-6C4E-98E4-2657668DF052}"/>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6675436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Rectangle 2">
            <a:extLst>
              <a:ext uri="{FF2B5EF4-FFF2-40B4-BE49-F238E27FC236}">
                <a16:creationId xmlns:a16="http://schemas.microsoft.com/office/drawing/2014/main" id="{D7BE46BE-8875-D749-B472-DC9867424123}"/>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7522" name="Rectangle 3">
            <a:extLst>
              <a:ext uri="{FF2B5EF4-FFF2-40B4-BE49-F238E27FC236}">
                <a16:creationId xmlns:a16="http://schemas.microsoft.com/office/drawing/2014/main" id="{CC8F393C-DB6F-5F4A-985C-AE9779B11831}"/>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4599602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49583258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Rectangle 2">
            <a:extLst>
              <a:ext uri="{FF2B5EF4-FFF2-40B4-BE49-F238E27FC236}">
                <a16:creationId xmlns:a16="http://schemas.microsoft.com/office/drawing/2014/main" id="{D7BE46BE-8875-D749-B472-DC9867424123}"/>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7522" name="Rectangle 3">
            <a:extLst>
              <a:ext uri="{FF2B5EF4-FFF2-40B4-BE49-F238E27FC236}">
                <a16:creationId xmlns:a16="http://schemas.microsoft.com/office/drawing/2014/main" id="{CC8F393C-DB6F-5F4A-985C-AE9779B11831}"/>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08378729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Rectangle 2">
            <a:extLst>
              <a:ext uri="{FF2B5EF4-FFF2-40B4-BE49-F238E27FC236}">
                <a16:creationId xmlns:a16="http://schemas.microsoft.com/office/drawing/2014/main" id="{40B376BD-9DDF-0B48-B17E-6758777D2A47}"/>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9570" name="Rectangle 3">
            <a:extLst>
              <a:ext uri="{FF2B5EF4-FFF2-40B4-BE49-F238E27FC236}">
                <a16:creationId xmlns:a16="http://schemas.microsoft.com/office/drawing/2014/main" id="{AAAAFFAC-44C3-1F4F-B6C8-BA53B8B5DE59}"/>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16764808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2">
            <a:extLst>
              <a:ext uri="{FF2B5EF4-FFF2-40B4-BE49-F238E27FC236}">
                <a16:creationId xmlns:a16="http://schemas.microsoft.com/office/drawing/2014/main" id="{9C4D6254-48FC-8941-B970-BA21931E9626}"/>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1618" name="Rectangle 3">
            <a:extLst>
              <a:ext uri="{FF2B5EF4-FFF2-40B4-BE49-F238E27FC236}">
                <a16:creationId xmlns:a16="http://schemas.microsoft.com/office/drawing/2014/main" id="{47A87DC0-6FD6-454E-9AA4-D07810C19640}"/>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50263909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2">
            <a:extLst>
              <a:ext uri="{FF2B5EF4-FFF2-40B4-BE49-F238E27FC236}">
                <a16:creationId xmlns:a16="http://schemas.microsoft.com/office/drawing/2014/main" id="{A0F78DA9-FDC8-494F-9E31-10D39242630A}"/>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3666" name="Rectangle 3">
            <a:extLst>
              <a:ext uri="{FF2B5EF4-FFF2-40B4-BE49-F238E27FC236}">
                <a16:creationId xmlns:a16="http://schemas.microsoft.com/office/drawing/2014/main" id="{D95596B2-21F1-FF48-B9DE-0B86E68AFC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39253132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Rectangle 2">
            <a:extLst>
              <a:ext uri="{FF2B5EF4-FFF2-40B4-BE49-F238E27FC236}">
                <a16:creationId xmlns:a16="http://schemas.microsoft.com/office/drawing/2014/main" id="{2A76ECA2-A0E6-A240-A75C-9D5F52B5E27A}"/>
              </a:ext>
            </a:extLst>
          </p:cNvPr>
          <p:cNvSpPr>
            <a:spLocks noGrp="1" noRot="1" noChangeAspect="1" noChangeArrowheads="1" noTextEdit="1"/>
          </p:cNvSpPr>
          <p:nvPr>
            <p:ph type="sldImg"/>
          </p:nvPr>
        </p:nvSpPr>
        <p:spPr bwMode="auto">
          <a:xfrm>
            <a:off x="1150938" y="692150"/>
            <a:ext cx="4556125" cy="3416300"/>
          </a:xfrm>
          <a:prstGeom prst="rect">
            <a:avLst/>
          </a:prstGeom>
          <a:solidFill>
            <a:srgbClr val="FFFFFF"/>
          </a:solidFill>
          <a:ln>
            <a:solidFill>
              <a:srgbClr val="000000"/>
            </a:solidFill>
            <a:miter lim="800000"/>
            <a:headEnd/>
            <a:tailEnd/>
          </a:ln>
        </p:spPr>
      </p:sp>
      <p:sp>
        <p:nvSpPr>
          <p:cNvPr id="116738" name="Rectangle 3">
            <a:extLst>
              <a:ext uri="{FF2B5EF4-FFF2-40B4-BE49-F238E27FC236}">
                <a16:creationId xmlns:a16="http://schemas.microsoft.com/office/drawing/2014/main" id="{2CA513A5-F70A-A946-8A2A-761593CC83AF}"/>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ltLang="en-US"/>
          </a:p>
        </p:txBody>
      </p:sp>
    </p:spTree>
    <p:extLst>
      <p:ext uri="{BB962C8B-B14F-4D97-AF65-F5344CB8AC3E}">
        <p14:creationId xmlns:p14="http://schemas.microsoft.com/office/powerpoint/2010/main" val="320284446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5" name="Rectangle 2">
            <a:extLst>
              <a:ext uri="{FF2B5EF4-FFF2-40B4-BE49-F238E27FC236}">
                <a16:creationId xmlns:a16="http://schemas.microsoft.com/office/drawing/2014/main" id="{8E427002-46B2-3645-AA7E-B6700C4721A4}"/>
              </a:ext>
            </a:extLst>
          </p:cNvPr>
          <p:cNvSpPr>
            <a:spLocks noGrp="1" noRot="1" noChangeAspect="1" noChangeArrowheads="1" noTextEdit="1"/>
          </p:cNvSpPr>
          <p:nvPr>
            <p:ph type="sldImg"/>
          </p:nvPr>
        </p:nvSpPr>
        <p:spPr bwMode="auto">
          <a:xfrm>
            <a:off x="1150938" y="692150"/>
            <a:ext cx="4556125" cy="3416300"/>
          </a:xfrm>
          <a:prstGeom prst="rect">
            <a:avLst/>
          </a:prstGeom>
          <a:solidFill>
            <a:srgbClr val="FFFFFF"/>
          </a:solidFill>
          <a:ln>
            <a:solidFill>
              <a:srgbClr val="000000"/>
            </a:solidFill>
            <a:miter lim="800000"/>
            <a:headEnd/>
            <a:tailEnd/>
          </a:ln>
        </p:spPr>
      </p:sp>
      <p:sp>
        <p:nvSpPr>
          <p:cNvPr id="118786" name="Rectangle 3">
            <a:extLst>
              <a:ext uri="{FF2B5EF4-FFF2-40B4-BE49-F238E27FC236}">
                <a16:creationId xmlns:a16="http://schemas.microsoft.com/office/drawing/2014/main" id="{6460263F-5A6B-134C-9157-DE1173616972}"/>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ltLang="en-US"/>
          </a:p>
        </p:txBody>
      </p:sp>
    </p:spTree>
    <p:extLst>
      <p:ext uri="{BB962C8B-B14F-4D97-AF65-F5344CB8AC3E}">
        <p14:creationId xmlns:p14="http://schemas.microsoft.com/office/powerpoint/2010/main" val="15749483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176607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028701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8019F9E-3407-934A-AC8D-02FC4AB5209E}"/>
              </a:ext>
            </a:extLst>
          </p:cNvPr>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Rectangle 3">
            <a:extLst>
              <a:ext uri="{FF2B5EF4-FFF2-40B4-BE49-F238E27FC236}">
                <a16:creationId xmlns:a16="http://schemas.microsoft.com/office/drawing/2014/main" id="{4138FE44-9F91-224C-80A9-52C0745A67EC}"/>
              </a:ext>
            </a:extLst>
          </p:cNvPr>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2856500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48" name="Rectangle 47"/>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 name="Group 4"/>
          <p:cNvGrpSpPr>
            <a:grpSpLocks noChangeAspect="1"/>
          </p:cNvGrpSpPr>
          <p:nvPr userDrawn="1"/>
        </p:nvGrpSpPr>
        <p:grpSpPr bwMode="auto">
          <a:xfrm>
            <a:off x="0" y="-3175"/>
            <a:ext cx="9144227" cy="6861175"/>
            <a:chOff x="5" y="-2"/>
            <a:chExt cx="5750" cy="4322"/>
          </a:xfrm>
        </p:grpSpPr>
        <p:sp>
          <p:nvSpPr>
            <p:cNvPr id="6" name="AutoShape 3"/>
            <p:cNvSpPr>
              <a:spLocks noChangeAspect="1" noChangeArrowheads="1" noTextEdit="1"/>
            </p:cNvSpPr>
            <p:nvPr userDrawn="1"/>
          </p:nvSpPr>
          <p:spPr bwMode="auto">
            <a:xfrm>
              <a:off x="5" y="0"/>
              <a:ext cx="5750" cy="43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7" name="Freeform 5"/>
            <p:cNvSpPr>
              <a:spLocks/>
            </p:cNvSpPr>
            <p:nvPr userDrawn="1"/>
          </p:nvSpPr>
          <p:spPr bwMode="auto">
            <a:xfrm>
              <a:off x="5" y="288"/>
              <a:ext cx="2875" cy="1871"/>
            </a:xfrm>
            <a:custGeom>
              <a:avLst/>
              <a:gdLst>
                <a:gd name="T0" fmla="*/ 2875 w 2875"/>
                <a:gd name="T1" fmla="*/ 0 h 1871"/>
                <a:gd name="T2" fmla="*/ 2875 w 2875"/>
                <a:gd name="T3" fmla="*/ 1871 h 1871"/>
                <a:gd name="T4" fmla="*/ 0 w 2875"/>
                <a:gd name="T5" fmla="*/ 1871 h 1871"/>
                <a:gd name="T6" fmla="*/ 0 w 2875"/>
                <a:gd name="T7" fmla="*/ 0 h 1871"/>
                <a:gd name="T8" fmla="*/ 2875 w 2875"/>
                <a:gd name="T9" fmla="*/ 0 h 1871"/>
                <a:gd name="T10" fmla="*/ 2875 w 2875"/>
                <a:gd name="T11" fmla="*/ 0 h 1871"/>
              </a:gdLst>
              <a:ahLst/>
              <a:cxnLst>
                <a:cxn ang="0">
                  <a:pos x="T0" y="T1"/>
                </a:cxn>
                <a:cxn ang="0">
                  <a:pos x="T2" y="T3"/>
                </a:cxn>
                <a:cxn ang="0">
                  <a:pos x="T4" y="T5"/>
                </a:cxn>
                <a:cxn ang="0">
                  <a:pos x="T6" y="T7"/>
                </a:cxn>
                <a:cxn ang="0">
                  <a:pos x="T8" y="T9"/>
                </a:cxn>
                <a:cxn ang="0">
                  <a:pos x="T10" y="T11"/>
                </a:cxn>
              </a:cxnLst>
              <a:rect l="0" t="0" r="r" b="b"/>
              <a:pathLst>
                <a:path w="2875" h="1871">
                  <a:moveTo>
                    <a:pt x="2875" y="0"/>
                  </a:moveTo>
                  <a:lnTo>
                    <a:pt x="2875" y="1871"/>
                  </a:lnTo>
                  <a:lnTo>
                    <a:pt x="0" y="1871"/>
                  </a:lnTo>
                  <a:lnTo>
                    <a:pt x="0" y="0"/>
                  </a:lnTo>
                  <a:lnTo>
                    <a:pt x="2875" y="0"/>
                  </a:lnTo>
                  <a:lnTo>
                    <a:pt x="2875" y="0"/>
                  </a:lnTo>
                  <a:close/>
                </a:path>
              </a:pathLst>
            </a:custGeom>
            <a:solidFill>
              <a:srgbClr val="3D393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6"/>
            <p:cNvSpPr>
              <a:spLocks/>
            </p:cNvSpPr>
            <p:nvPr userDrawn="1"/>
          </p:nvSpPr>
          <p:spPr bwMode="auto">
            <a:xfrm>
              <a:off x="2880" y="2159"/>
              <a:ext cx="2875" cy="2159"/>
            </a:xfrm>
            <a:custGeom>
              <a:avLst/>
              <a:gdLst>
                <a:gd name="T0" fmla="*/ 2875 w 2875"/>
                <a:gd name="T1" fmla="*/ 0 h 2159"/>
                <a:gd name="T2" fmla="*/ 2875 w 2875"/>
                <a:gd name="T3" fmla="*/ 1869 h 2159"/>
                <a:gd name="T4" fmla="*/ 290 w 2875"/>
                <a:gd name="T5" fmla="*/ 1869 h 2159"/>
                <a:gd name="T6" fmla="*/ 0 w 2875"/>
                <a:gd name="T7" fmla="*/ 2159 h 2159"/>
                <a:gd name="T8" fmla="*/ 0 w 2875"/>
                <a:gd name="T9" fmla="*/ 0 h 2159"/>
                <a:gd name="T10" fmla="*/ 2875 w 2875"/>
                <a:gd name="T11" fmla="*/ 0 h 2159"/>
                <a:gd name="T12" fmla="*/ 2875 w 2875"/>
                <a:gd name="T13" fmla="*/ 0 h 2159"/>
              </a:gdLst>
              <a:ahLst/>
              <a:cxnLst>
                <a:cxn ang="0">
                  <a:pos x="T0" y="T1"/>
                </a:cxn>
                <a:cxn ang="0">
                  <a:pos x="T2" y="T3"/>
                </a:cxn>
                <a:cxn ang="0">
                  <a:pos x="T4" y="T5"/>
                </a:cxn>
                <a:cxn ang="0">
                  <a:pos x="T6" y="T7"/>
                </a:cxn>
                <a:cxn ang="0">
                  <a:pos x="T8" y="T9"/>
                </a:cxn>
                <a:cxn ang="0">
                  <a:pos x="T10" y="T11"/>
                </a:cxn>
                <a:cxn ang="0">
                  <a:pos x="T12" y="T13"/>
                </a:cxn>
              </a:cxnLst>
              <a:rect l="0" t="0" r="r" b="b"/>
              <a:pathLst>
                <a:path w="2875" h="2159">
                  <a:moveTo>
                    <a:pt x="2875" y="0"/>
                  </a:moveTo>
                  <a:lnTo>
                    <a:pt x="2875" y="1869"/>
                  </a:lnTo>
                  <a:lnTo>
                    <a:pt x="290" y="1869"/>
                  </a:lnTo>
                  <a:lnTo>
                    <a:pt x="0" y="2159"/>
                  </a:lnTo>
                  <a:lnTo>
                    <a:pt x="0" y="0"/>
                  </a:lnTo>
                  <a:lnTo>
                    <a:pt x="2875" y="0"/>
                  </a:lnTo>
                  <a:lnTo>
                    <a:pt x="2875" y="0"/>
                  </a:lnTo>
                  <a:close/>
                </a:path>
              </a:pathLst>
            </a:custGeom>
            <a:solidFill>
              <a:srgbClr val="F2120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2" name="Freeform 7"/>
            <p:cNvSpPr>
              <a:spLocks/>
            </p:cNvSpPr>
            <p:nvPr userDrawn="1"/>
          </p:nvSpPr>
          <p:spPr bwMode="auto">
            <a:xfrm>
              <a:off x="5" y="2159"/>
              <a:ext cx="2875" cy="2155"/>
            </a:xfrm>
            <a:custGeom>
              <a:avLst/>
              <a:gdLst>
                <a:gd name="T0" fmla="*/ 2875 w 2875"/>
                <a:gd name="T1" fmla="*/ 0 h 2155"/>
                <a:gd name="T2" fmla="*/ 2875 w 2875"/>
                <a:gd name="T3" fmla="*/ 2155 h 2155"/>
                <a:gd name="T4" fmla="*/ 0 w 2875"/>
                <a:gd name="T5" fmla="*/ 2155 h 2155"/>
                <a:gd name="T6" fmla="*/ 0 w 2875"/>
                <a:gd name="T7" fmla="*/ 0 h 2155"/>
                <a:gd name="T8" fmla="*/ 2875 w 2875"/>
                <a:gd name="T9" fmla="*/ 0 h 2155"/>
                <a:gd name="T10" fmla="*/ 2875 w 2875"/>
                <a:gd name="T11" fmla="*/ 0 h 2155"/>
              </a:gdLst>
              <a:ahLst/>
              <a:cxnLst>
                <a:cxn ang="0">
                  <a:pos x="T0" y="T1"/>
                </a:cxn>
                <a:cxn ang="0">
                  <a:pos x="T2" y="T3"/>
                </a:cxn>
                <a:cxn ang="0">
                  <a:pos x="T4" y="T5"/>
                </a:cxn>
                <a:cxn ang="0">
                  <a:pos x="T6" y="T7"/>
                </a:cxn>
                <a:cxn ang="0">
                  <a:pos x="T8" y="T9"/>
                </a:cxn>
                <a:cxn ang="0">
                  <a:pos x="T10" y="T11"/>
                </a:cxn>
              </a:cxnLst>
              <a:rect l="0" t="0" r="r" b="b"/>
              <a:pathLst>
                <a:path w="2875" h="2155">
                  <a:moveTo>
                    <a:pt x="2875" y="0"/>
                  </a:moveTo>
                  <a:lnTo>
                    <a:pt x="2875" y="2155"/>
                  </a:lnTo>
                  <a:lnTo>
                    <a:pt x="0" y="2155"/>
                  </a:lnTo>
                  <a:lnTo>
                    <a:pt x="0" y="0"/>
                  </a:lnTo>
                  <a:lnTo>
                    <a:pt x="2875" y="0"/>
                  </a:lnTo>
                  <a:lnTo>
                    <a:pt x="2875" y="0"/>
                  </a:lnTo>
                  <a:close/>
                </a:path>
              </a:pathLst>
            </a:custGeom>
            <a:solidFill>
              <a:srgbClr val="8C857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4" name="Freeform 8"/>
            <p:cNvSpPr>
              <a:spLocks/>
            </p:cNvSpPr>
            <p:nvPr userDrawn="1"/>
          </p:nvSpPr>
          <p:spPr bwMode="auto">
            <a:xfrm>
              <a:off x="2880" y="-2"/>
              <a:ext cx="2875" cy="2161"/>
            </a:xfrm>
            <a:custGeom>
              <a:avLst/>
              <a:gdLst>
                <a:gd name="T0" fmla="*/ 2875 w 2875"/>
                <a:gd name="T1" fmla="*/ 0 h 2161"/>
                <a:gd name="T2" fmla="*/ 2875 w 2875"/>
                <a:gd name="T3" fmla="*/ 2161 h 2161"/>
                <a:gd name="T4" fmla="*/ 0 w 2875"/>
                <a:gd name="T5" fmla="*/ 2161 h 2161"/>
                <a:gd name="T6" fmla="*/ 0 w 2875"/>
                <a:gd name="T7" fmla="*/ 290 h 2161"/>
                <a:gd name="T8" fmla="*/ 290 w 2875"/>
                <a:gd name="T9" fmla="*/ 0 h 2161"/>
                <a:gd name="T10" fmla="*/ 2875 w 2875"/>
                <a:gd name="T11" fmla="*/ 0 h 2161"/>
                <a:gd name="T12" fmla="*/ 2875 w 2875"/>
                <a:gd name="T13" fmla="*/ 0 h 2161"/>
              </a:gdLst>
              <a:ahLst/>
              <a:cxnLst>
                <a:cxn ang="0">
                  <a:pos x="T0" y="T1"/>
                </a:cxn>
                <a:cxn ang="0">
                  <a:pos x="T2" y="T3"/>
                </a:cxn>
                <a:cxn ang="0">
                  <a:pos x="T4" y="T5"/>
                </a:cxn>
                <a:cxn ang="0">
                  <a:pos x="T6" y="T7"/>
                </a:cxn>
                <a:cxn ang="0">
                  <a:pos x="T8" y="T9"/>
                </a:cxn>
                <a:cxn ang="0">
                  <a:pos x="T10" y="T11"/>
                </a:cxn>
                <a:cxn ang="0">
                  <a:pos x="T12" y="T13"/>
                </a:cxn>
              </a:cxnLst>
              <a:rect l="0" t="0" r="r" b="b"/>
              <a:pathLst>
                <a:path w="2875" h="2161">
                  <a:moveTo>
                    <a:pt x="2875" y="0"/>
                  </a:moveTo>
                  <a:lnTo>
                    <a:pt x="2875" y="2161"/>
                  </a:lnTo>
                  <a:lnTo>
                    <a:pt x="0" y="2161"/>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2" name="Title 1"/>
          <p:cNvSpPr>
            <a:spLocks noGrp="1"/>
          </p:cNvSpPr>
          <p:nvPr>
            <p:ph type="ctrTitle" hasCustomPrompt="1"/>
          </p:nvPr>
        </p:nvSpPr>
        <p:spPr>
          <a:xfrm>
            <a:off x="5003513" y="1366463"/>
            <a:ext cx="3770617" cy="1137024"/>
          </a:xfrm>
        </p:spPr>
        <p:txBody>
          <a:bodyPr anchor="b">
            <a:normAutofit/>
          </a:bodyPr>
          <a:lstStyle>
            <a:lvl1pPr algn="l">
              <a:defRPr sz="3860" b="1">
                <a:solidFill>
                  <a:schemeClr val="bg1"/>
                </a:solidFill>
                <a:latin typeface="Arial" panose="020B0604020202020204" pitchFamily="34" charset="0"/>
                <a:cs typeface="Arial" panose="020B0604020202020204" pitchFamily="34" charset="0"/>
              </a:defRPr>
            </a:lvl1pPr>
          </a:lstStyle>
          <a:p>
            <a:r>
              <a:rPr lang="en-US" dirty="0"/>
              <a:t>Heading</a:t>
            </a:r>
          </a:p>
        </p:txBody>
      </p:sp>
      <p:sp>
        <p:nvSpPr>
          <p:cNvPr id="3" name="Subtitle 2"/>
          <p:cNvSpPr>
            <a:spLocks noGrp="1"/>
          </p:cNvSpPr>
          <p:nvPr>
            <p:ph type="subTitle" idx="1" hasCustomPrompt="1"/>
          </p:nvPr>
        </p:nvSpPr>
        <p:spPr>
          <a:xfrm>
            <a:off x="5003513" y="2503487"/>
            <a:ext cx="3770617" cy="599309"/>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p:ph type="body" sz="quarter" idx="10" hasCustomPrompt="1"/>
          </p:nvPr>
        </p:nvSpPr>
        <p:spPr>
          <a:xfrm>
            <a:off x="5003800" y="39449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p:ph type="body" sz="quarter" idx="11" hasCustomPrompt="1"/>
          </p:nvPr>
        </p:nvSpPr>
        <p:spPr>
          <a:xfrm>
            <a:off x="5003800" y="42398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11" name="Picture Placeholder 10"/>
          <p:cNvSpPr>
            <a:spLocks noGrp="1"/>
          </p:cNvSpPr>
          <p:nvPr>
            <p:ph type="pic" sz="quarter" idx="12"/>
          </p:nvPr>
        </p:nvSpPr>
        <p:spPr>
          <a:xfrm>
            <a:off x="0" y="469901"/>
            <a:ext cx="4565649" cy="2952750"/>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sp>
        <p:nvSpPr>
          <p:cNvPr id="13" name="Picture Placeholder 10"/>
          <p:cNvSpPr>
            <a:spLocks noGrp="1"/>
          </p:cNvSpPr>
          <p:nvPr>
            <p:ph type="pic" sz="quarter" idx="13"/>
          </p:nvPr>
        </p:nvSpPr>
        <p:spPr>
          <a:xfrm>
            <a:off x="0" y="3422650"/>
            <a:ext cx="4565649" cy="3435349"/>
          </a:xfrm>
        </p:spPr>
        <p:txBody>
          <a:bodyPr>
            <a:normAutofit/>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49" name="Picture 4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3777774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lain with no logo">
    <p:spTree>
      <p:nvGrpSpPr>
        <p:cNvPr id="1" name=""/>
        <p:cNvGrpSpPr/>
        <p:nvPr/>
      </p:nvGrpSpPr>
      <p:grpSpPr>
        <a:xfrm>
          <a:off x="0" y="0"/>
          <a:ext cx="0" cy="0"/>
          <a:chOff x="0" y="0"/>
          <a:chExt cx="0" cy="0"/>
        </a:xfrm>
      </p:grpSpPr>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Rectangle 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07940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2">
            <a:extLst>
              <a:ext uri="{FF2B5EF4-FFF2-40B4-BE49-F238E27FC236}">
                <a16:creationId xmlns:a16="http://schemas.microsoft.com/office/drawing/2014/main" id="{A0B3E093-6586-D749-A976-3D94136BEF01}"/>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34">
            <a:extLst>
              <a:ext uri="{FF2B5EF4-FFF2-40B4-BE49-F238E27FC236}">
                <a16:creationId xmlns:a16="http://schemas.microsoft.com/office/drawing/2014/main" id="{1E6AD3E3-2279-9943-A55C-1E2F2DFD9780}"/>
              </a:ext>
            </a:extLst>
          </p:cNvPr>
          <p:cNvSpPr>
            <a:spLocks noGrp="1" noChangeArrowheads="1"/>
          </p:cNvSpPr>
          <p:nvPr>
            <p:ph type="sldNum" sz="quarter" idx="11"/>
          </p:nvPr>
        </p:nvSpPr>
        <p:spPr>
          <a:ln/>
        </p:spPr>
        <p:txBody>
          <a:bodyPr/>
          <a:lstStyle>
            <a:lvl1pPr>
              <a:defRPr/>
            </a:lvl1pPr>
          </a:lstStyle>
          <a:p>
            <a:pPr>
              <a:defRPr/>
            </a:pPr>
            <a:fld id="{6B00A69F-66B3-1D46-9889-328F94FE993F}" type="slidenum">
              <a:rPr lang="en-US" altLang="en-US"/>
              <a:pPr>
                <a:defRPr/>
              </a:pPr>
              <a:t>‹#›</a:t>
            </a:fld>
            <a:endParaRPr lang="en-US" altLang="en-US"/>
          </a:p>
        </p:txBody>
      </p:sp>
    </p:spTree>
    <p:extLst>
      <p:ext uri="{BB962C8B-B14F-4D97-AF65-F5344CB8AC3E}">
        <p14:creationId xmlns:p14="http://schemas.microsoft.com/office/powerpoint/2010/main" val="1330179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co-branded">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p:cNvPicPr>
            <a:picLocks noChangeAspect="1"/>
          </p:cNvPicPr>
          <p:nvPr userDrawn="1"/>
        </p:nvPicPr>
        <p:blipFill>
          <a:blip r:embed="rId2"/>
          <a:stretch>
            <a:fillRect/>
          </a:stretch>
        </p:blipFill>
        <p:spPr>
          <a:xfrm>
            <a:off x="0" y="0"/>
            <a:ext cx="9144000" cy="6858000"/>
          </a:xfrm>
          <a:prstGeom prst="rect">
            <a:avLst/>
          </a:prstGeom>
        </p:spPr>
      </p:pic>
      <p:sp>
        <p:nvSpPr>
          <p:cNvPr id="2" name="Title 1"/>
          <p:cNvSpPr>
            <a:spLocks noGrp="1"/>
          </p:cNvSpPr>
          <p:nvPr userDrawn="1">
            <p:ph type="title" hasCustomPrompt="1"/>
          </p:nvPr>
        </p:nvSpPr>
        <p:spPr>
          <a:xfrm>
            <a:off x="873125" y="2658154"/>
            <a:ext cx="3867150" cy="580346"/>
          </a:xfrm>
        </p:spPr>
        <p:txBody>
          <a:bodyPr anchor="b">
            <a:noAutofit/>
          </a:bodyPr>
          <a:lstStyle>
            <a:lvl1pPr>
              <a:defRPr sz="386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7" name="Subtitle 2"/>
          <p:cNvSpPr>
            <a:spLocks noGrp="1"/>
          </p:cNvSpPr>
          <p:nvPr userDrawn="1">
            <p:ph type="subTitle" idx="1" hasCustomPrompt="1"/>
          </p:nvPr>
        </p:nvSpPr>
        <p:spPr>
          <a:xfrm>
            <a:off x="873125" y="3652838"/>
            <a:ext cx="3867150" cy="447675"/>
          </a:xfrm>
        </p:spPr>
        <p:txBody>
          <a:bodyPr anchor="b">
            <a:noAutofit/>
          </a:bodyPr>
          <a:lstStyle>
            <a:lvl1pPr marL="0" indent="0" algn="l">
              <a:buNone/>
              <a:defRPr sz="1863">
                <a:solidFill>
                  <a:srgbClr val="3D3935"/>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 name="Text Placeholder 7"/>
          <p:cNvSpPr>
            <a:spLocks noGrp="1"/>
          </p:cNvSpPr>
          <p:nvPr userDrawn="1">
            <p:ph type="body" sz="quarter" idx="10" hasCustomPrompt="1"/>
          </p:nvPr>
        </p:nvSpPr>
        <p:spPr>
          <a:xfrm>
            <a:off x="873125" y="5316538"/>
            <a:ext cx="3770313" cy="294882"/>
          </a:xfrm>
        </p:spPr>
        <p:txBody>
          <a:bodyPr>
            <a:normAutofit/>
          </a:bodyPr>
          <a:lstStyle>
            <a:lvl1pPr marL="0" indent="0">
              <a:buNone/>
              <a:defRPr sz="1597" b="1" baseline="0">
                <a:solidFill>
                  <a:srgbClr val="3D3935"/>
                </a:solidFill>
                <a:latin typeface="Arial" panose="020B0604020202020204" pitchFamily="34" charset="0"/>
                <a:cs typeface="Arial" panose="020B0604020202020204" pitchFamily="34" charset="0"/>
              </a:defRPr>
            </a:lvl1pPr>
          </a:lstStyle>
          <a:p>
            <a:pPr lvl="0"/>
            <a:r>
              <a:rPr lang="en-AU" dirty="0"/>
              <a:t>Presenter Name</a:t>
            </a:r>
          </a:p>
        </p:txBody>
      </p:sp>
      <p:sp>
        <p:nvSpPr>
          <p:cNvPr id="9" name="Text Placeholder 7"/>
          <p:cNvSpPr>
            <a:spLocks noGrp="1"/>
          </p:cNvSpPr>
          <p:nvPr userDrawn="1">
            <p:ph type="body" sz="quarter" idx="11" hasCustomPrompt="1"/>
          </p:nvPr>
        </p:nvSpPr>
        <p:spPr>
          <a:xfrm>
            <a:off x="873125" y="5611420"/>
            <a:ext cx="3770313" cy="328773"/>
          </a:xfrm>
        </p:spPr>
        <p:txBody>
          <a:bodyPr>
            <a:normAutofit/>
          </a:bodyPr>
          <a:lstStyle>
            <a:lvl1pPr marL="0" indent="0">
              <a:buNone/>
              <a:defRPr sz="1597" baseline="0">
                <a:solidFill>
                  <a:srgbClr val="3D3935"/>
                </a:solidFill>
                <a:latin typeface="Arial" panose="020B0604020202020204" pitchFamily="34" charset="0"/>
                <a:cs typeface="Arial" panose="020B0604020202020204" pitchFamily="34" charset="0"/>
              </a:defRPr>
            </a:lvl1pPr>
          </a:lstStyle>
          <a:p>
            <a:pPr lvl="0"/>
            <a:r>
              <a:rPr lang="en-AU" dirty="0"/>
              <a:t>Date</a:t>
            </a:r>
          </a:p>
        </p:txBody>
      </p:sp>
      <p:sp>
        <p:nvSpPr>
          <p:cNvPr id="44" name="Picture Placeholder 85"/>
          <p:cNvSpPr>
            <a:spLocks noGrp="1"/>
          </p:cNvSpPr>
          <p:nvPr userDrawn="1">
            <p:ph type="pic" sz="quarter" idx="13" hasCustomPrompt="1"/>
          </p:nvPr>
        </p:nvSpPr>
        <p:spPr>
          <a:xfrm>
            <a:off x="6639194" y="2653276"/>
            <a:ext cx="1766125" cy="502731"/>
          </a:xfrm>
        </p:spPr>
        <p:txBody>
          <a:bodyPr/>
          <a:lstStyle>
            <a:lvl1pPr marL="0" indent="0">
              <a:buNone/>
              <a:defRPr sz="1200">
                <a:solidFill>
                  <a:srgbClr val="3D3935"/>
                </a:solidFill>
                <a:latin typeface="Arial" panose="020B0604020202020204" pitchFamily="34" charset="0"/>
                <a:cs typeface="Arial" panose="020B0604020202020204" pitchFamily="34" charset="0"/>
              </a:defRPr>
            </a:lvl1pPr>
          </a:lstStyle>
          <a:p>
            <a:r>
              <a:rPr lang="en-US" dirty="0"/>
              <a:t>Drag co-branded logo to placeholder or click icon to add</a:t>
            </a:r>
            <a:endParaRPr lang="en-AU" dirty="0"/>
          </a:p>
        </p:txBody>
      </p:sp>
      <p:pic>
        <p:nvPicPr>
          <p:cNvPr id="43" name="Picture 4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560000" y="5760000"/>
            <a:ext cx="1375200" cy="810128"/>
          </a:xfrm>
          <a:prstGeom prst="rect">
            <a:avLst/>
          </a:prstGeom>
        </p:spPr>
      </p:pic>
    </p:spTree>
    <p:extLst>
      <p:ext uri="{BB962C8B-B14F-4D97-AF65-F5344CB8AC3E}">
        <p14:creationId xmlns:p14="http://schemas.microsoft.com/office/powerpoint/2010/main" val="3178878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44" name="Rectangle 4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AutoShape 3"/>
          <p:cNvSpPr>
            <a:spLocks noChangeAspect="1" noChangeArrowheads="1" noTextEdit="1"/>
          </p:cNvSpPr>
          <p:nvPr userDrawn="1"/>
        </p:nvSpPr>
        <p:spPr bwMode="auto">
          <a:xfrm>
            <a:off x="0" y="0"/>
            <a:ext cx="9144227"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6" name="Freeform 5"/>
          <p:cNvSpPr>
            <a:spLocks/>
          </p:cNvSpPr>
          <p:nvPr userDrawn="1"/>
        </p:nvSpPr>
        <p:spPr bwMode="auto">
          <a:xfrm>
            <a:off x="0" y="457200"/>
            <a:ext cx="4572114" cy="6388100"/>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8C857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7" name="Freeform 6"/>
          <p:cNvSpPr>
            <a:spLocks/>
          </p:cNvSpPr>
          <p:nvPr userDrawn="1"/>
        </p:nvSpPr>
        <p:spPr bwMode="auto">
          <a:xfrm>
            <a:off x="4572114" y="-3175"/>
            <a:ext cx="4572114" cy="6858000"/>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1" name="Title 1"/>
          <p:cNvSpPr>
            <a:spLocks noGrp="1"/>
          </p:cNvSpPr>
          <p:nvPr userDrawn="1">
            <p:ph type="title" hasCustomPrompt="1"/>
          </p:nvPr>
        </p:nvSpPr>
        <p:spPr>
          <a:xfrm>
            <a:off x="5038725" y="2848654"/>
            <a:ext cx="3867150" cy="580346"/>
          </a:xfrm>
        </p:spPr>
        <p:txBody>
          <a:bodyPr anchor="b">
            <a:noAutofit/>
          </a:bodyPr>
          <a:lstStyle>
            <a:lvl1pPr>
              <a:defRPr sz="3860" b="1">
                <a:solidFill>
                  <a:schemeClr val="bg1"/>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2" name="Subtitle 2"/>
          <p:cNvSpPr>
            <a:spLocks noGrp="1"/>
          </p:cNvSpPr>
          <p:nvPr userDrawn="1">
            <p:ph type="subTitle" idx="1" hasCustomPrompt="1"/>
          </p:nvPr>
        </p:nvSpPr>
        <p:spPr>
          <a:xfrm>
            <a:off x="5038725" y="3652838"/>
            <a:ext cx="3867150" cy="447675"/>
          </a:xfrm>
        </p:spPr>
        <p:txBody>
          <a:bodyPr anchor="b">
            <a:noAutofit/>
          </a:bodyPr>
          <a:lstStyle>
            <a:lvl1pPr marL="0" indent="0" algn="l">
              <a:buNone/>
              <a:defRPr sz="1863">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Subheading</a:t>
            </a:r>
          </a:p>
        </p:txBody>
      </p:sp>
      <p:sp>
        <p:nvSpPr>
          <p:cNvPr id="83" name="Text Placeholder 7"/>
          <p:cNvSpPr>
            <a:spLocks noGrp="1"/>
          </p:cNvSpPr>
          <p:nvPr userDrawn="1">
            <p:ph type="body" sz="quarter" idx="10" hasCustomPrompt="1"/>
          </p:nvPr>
        </p:nvSpPr>
        <p:spPr>
          <a:xfrm>
            <a:off x="5038725" y="5316538"/>
            <a:ext cx="3770313" cy="294882"/>
          </a:xfrm>
        </p:spPr>
        <p:txBody>
          <a:bodyPr>
            <a:normAutofit/>
          </a:bodyPr>
          <a:lstStyle>
            <a:lvl1pPr marL="0" indent="0">
              <a:buNone/>
              <a:defRPr sz="1597" b="1" baseline="0">
                <a:solidFill>
                  <a:schemeClr val="bg1"/>
                </a:solidFill>
                <a:latin typeface="Arial" panose="020B0604020202020204" pitchFamily="34" charset="0"/>
                <a:cs typeface="Arial" panose="020B0604020202020204" pitchFamily="34" charset="0"/>
              </a:defRPr>
            </a:lvl1pPr>
          </a:lstStyle>
          <a:p>
            <a:pPr lvl="0"/>
            <a:r>
              <a:rPr lang="en-AU" dirty="0"/>
              <a:t>Presenter Name</a:t>
            </a:r>
          </a:p>
        </p:txBody>
      </p:sp>
      <p:sp>
        <p:nvSpPr>
          <p:cNvPr id="84" name="Text Placeholder 7"/>
          <p:cNvSpPr>
            <a:spLocks noGrp="1"/>
          </p:cNvSpPr>
          <p:nvPr userDrawn="1">
            <p:ph type="body" sz="quarter" idx="11" hasCustomPrompt="1"/>
          </p:nvPr>
        </p:nvSpPr>
        <p:spPr>
          <a:xfrm>
            <a:off x="5038725" y="5611420"/>
            <a:ext cx="3770313" cy="328773"/>
          </a:xfrm>
        </p:spPr>
        <p:txBody>
          <a:bodyPr>
            <a:normAutofit/>
          </a:bodyPr>
          <a:lstStyle>
            <a:lvl1pPr marL="0" indent="0">
              <a:buNone/>
              <a:defRPr sz="1597" baseline="0">
                <a:solidFill>
                  <a:schemeClr val="bg1"/>
                </a:solidFill>
                <a:latin typeface="Arial" panose="020B0604020202020204" pitchFamily="34" charset="0"/>
                <a:cs typeface="Arial" panose="020B0604020202020204" pitchFamily="34" charset="0"/>
              </a:defRPr>
            </a:lvl1pPr>
          </a:lstStyle>
          <a:p>
            <a:pPr lvl="0"/>
            <a:r>
              <a:rPr lang="en-AU" dirty="0"/>
              <a:t>Date</a:t>
            </a:r>
          </a:p>
        </p:txBody>
      </p:sp>
      <p:sp>
        <p:nvSpPr>
          <p:cNvPr id="86" name="Picture Placeholder 85"/>
          <p:cNvSpPr>
            <a:spLocks noGrp="1"/>
          </p:cNvSpPr>
          <p:nvPr userDrawn="1">
            <p:ph type="pic" sz="quarter" idx="12"/>
          </p:nvPr>
        </p:nvSpPr>
        <p:spPr>
          <a:xfrm>
            <a:off x="0" y="457200"/>
            <a:ext cx="4572000" cy="6388100"/>
          </a:xfrm>
        </p:spPr>
        <p:txBody>
          <a:bodyPr/>
          <a:lstStyle>
            <a:lvl1pPr marL="0" indent="0">
              <a:buNone/>
              <a:defRPr sz="1200">
                <a:solidFill>
                  <a:schemeClr val="bg1"/>
                </a:solidFill>
                <a:latin typeface="Arial" panose="020B0604020202020204" pitchFamily="34" charset="0"/>
                <a:cs typeface="Arial" panose="020B0604020202020204" pitchFamily="34" charset="0"/>
              </a:defRPr>
            </a:lvl1pPr>
          </a:lstStyle>
          <a:p>
            <a:r>
              <a:rPr lang="en-US"/>
              <a:t>Drag picture to placeholder or click icon to add</a:t>
            </a:r>
            <a:endParaRPr lang="en-AU" dirty="0"/>
          </a:p>
        </p:txBody>
      </p:sp>
      <p:pic>
        <p:nvPicPr>
          <p:cNvPr id="85" name="Picture 8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577701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2" name="Rectangle 41"/>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607327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16" name="Freeform 5"/>
          <p:cNvSpPr>
            <a:spLocks/>
          </p:cNvSpPr>
          <p:nvPr userDrawn="1"/>
        </p:nvSpPr>
        <p:spPr bwMode="auto">
          <a:xfrm>
            <a:off x="0" y="457201"/>
            <a:ext cx="4572232" cy="6388107"/>
          </a:xfrm>
          <a:custGeom>
            <a:avLst/>
            <a:gdLst>
              <a:gd name="T0" fmla="*/ 2875 w 2875"/>
              <a:gd name="T1" fmla="*/ 0 h 4024"/>
              <a:gd name="T2" fmla="*/ 2875 w 2875"/>
              <a:gd name="T3" fmla="*/ 4024 h 4024"/>
              <a:gd name="T4" fmla="*/ 0 w 2875"/>
              <a:gd name="T5" fmla="*/ 4024 h 4024"/>
              <a:gd name="T6" fmla="*/ 0 w 2875"/>
              <a:gd name="T7" fmla="*/ 0 h 4024"/>
              <a:gd name="T8" fmla="*/ 2875 w 2875"/>
              <a:gd name="T9" fmla="*/ 0 h 4024"/>
              <a:gd name="T10" fmla="*/ 2875 w 2875"/>
              <a:gd name="T11" fmla="*/ 0 h 4024"/>
            </a:gdLst>
            <a:ahLst/>
            <a:cxnLst>
              <a:cxn ang="0">
                <a:pos x="T0" y="T1"/>
              </a:cxn>
              <a:cxn ang="0">
                <a:pos x="T2" y="T3"/>
              </a:cxn>
              <a:cxn ang="0">
                <a:pos x="T4" y="T5"/>
              </a:cxn>
              <a:cxn ang="0">
                <a:pos x="T6" y="T7"/>
              </a:cxn>
              <a:cxn ang="0">
                <a:pos x="T8" y="T9"/>
              </a:cxn>
              <a:cxn ang="0">
                <a:pos x="T10" y="T11"/>
              </a:cxn>
            </a:cxnLst>
            <a:rect l="0" t="0" r="r" b="b"/>
            <a:pathLst>
              <a:path w="2875" h="4024">
                <a:moveTo>
                  <a:pt x="2875" y="0"/>
                </a:moveTo>
                <a:lnTo>
                  <a:pt x="2875" y="4024"/>
                </a:lnTo>
                <a:lnTo>
                  <a:pt x="0" y="4024"/>
                </a:lnTo>
                <a:lnTo>
                  <a:pt x="0" y="0"/>
                </a:lnTo>
                <a:lnTo>
                  <a:pt x="2875" y="0"/>
                </a:lnTo>
                <a:lnTo>
                  <a:pt x="2875" y="0"/>
                </a:lnTo>
                <a:close/>
              </a:path>
            </a:pathLst>
          </a:custGeom>
          <a:solidFill>
            <a:srgbClr val="F2120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17" name="Freeform 6"/>
          <p:cNvSpPr>
            <a:spLocks/>
          </p:cNvSpPr>
          <p:nvPr userDrawn="1"/>
        </p:nvSpPr>
        <p:spPr bwMode="auto">
          <a:xfrm>
            <a:off x="4572232" y="-3174"/>
            <a:ext cx="4572232" cy="6858007"/>
          </a:xfrm>
          <a:custGeom>
            <a:avLst/>
            <a:gdLst>
              <a:gd name="T0" fmla="*/ 2875 w 2875"/>
              <a:gd name="T1" fmla="*/ 0 h 4320"/>
              <a:gd name="T2" fmla="*/ 2875 w 2875"/>
              <a:gd name="T3" fmla="*/ 4030 h 4320"/>
              <a:gd name="T4" fmla="*/ 290 w 2875"/>
              <a:gd name="T5" fmla="*/ 4030 h 4320"/>
              <a:gd name="T6" fmla="*/ 0 w 2875"/>
              <a:gd name="T7" fmla="*/ 4320 h 4320"/>
              <a:gd name="T8" fmla="*/ 0 w 2875"/>
              <a:gd name="T9" fmla="*/ 290 h 4320"/>
              <a:gd name="T10" fmla="*/ 290 w 2875"/>
              <a:gd name="T11" fmla="*/ 0 h 4320"/>
              <a:gd name="T12" fmla="*/ 2875 w 2875"/>
              <a:gd name="T13" fmla="*/ 0 h 4320"/>
              <a:gd name="T14" fmla="*/ 2875 w 2875"/>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75" h="4320">
                <a:moveTo>
                  <a:pt x="2875" y="0"/>
                </a:moveTo>
                <a:lnTo>
                  <a:pt x="2875" y="4030"/>
                </a:lnTo>
                <a:lnTo>
                  <a:pt x="290" y="4030"/>
                </a:lnTo>
                <a:lnTo>
                  <a:pt x="0" y="4320"/>
                </a:lnTo>
                <a:lnTo>
                  <a:pt x="0" y="290"/>
                </a:lnTo>
                <a:lnTo>
                  <a:pt x="290" y="0"/>
                </a:lnTo>
                <a:lnTo>
                  <a:pt x="2875" y="0"/>
                </a:lnTo>
                <a:lnTo>
                  <a:pt x="2875" y="0"/>
                </a:lnTo>
                <a:close/>
              </a:path>
            </a:pathLst>
          </a:custGeom>
          <a:solidFill>
            <a:srgbClr val="3D0F5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5" name="AutoShape 3"/>
          <p:cNvSpPr>
            <a:spLocks noChangeAspect="1" noChangeArrowheads="1" noTextEdit="1"/>
          </p:cNvSpPr>
          <p:nvPr userDrawn="1"/>
        </p:nvSpPr>
        <p:spPr bwMode="auto">
          <a:xfrm>
            <a:off x="0" y="1"/>
            <a:ext cx="9144464" cy="685800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2" name="Title 1"/>
          <p:cNvSpPr>
            <a:spLocks noGrp="1"/>
          </p:cNvSpPr>
          <p:nvPr userDrawn="1">
            <p:ph type="title" hasCustomPrompt="1"/>
          </p:nvPr>
        </p:nvSpPr>
        <p:spPr>
          <a:xfrm>
            <a:off x="4804755" y="1054317"/>
            <a:ext cx="4247805" cy="4749367"/>
          </a:xfrm>
        </p:spPr>
        <p:txBody>
          <a:bodyPr lIns="0" tIns="0" rIns="0" bIns="0" anchor="ctr" anchorCtr="0">
            <a:noAutofit/>
          </a:bodyPr>
          <a:lstStyle>
            <a:lvl1pPr>
              <a:defRPr sz="37857" spc="-150">
                <a:solidFill>
                  <a:schemeClr val="bg1"/>
                </a:solidFill>
                <a:latin typeface="Arial" panose="020B0604020202020204" pitchFamily="34" charset="0"/>
                <a:cs typeface="Arial" panose="020B0604020202020204" pitchFamily="34" charset="0"/>
              </a:defRPr>
            </a:lvl1pPr>
          </a:lstStyle>
          <a:p>
            <a:r>
              <a:rPr lang="en-US" dirty="0"/>
              <a:t>1</a:t>
            </a:r>
            <a:endParaRPr lang="en-AU" dirty="0"/>
          </a:p>
        </p:txBody>
      </p:sp>
      <p:sp>
        <p:nvSpPr>
          <p:cNvPr id="47" name="Text Placeholder 46"/>
          <p:cNvSpPr>
            <a:spLocks noGrp="1"/>
          </p:cNvSpPr>
          <p:nvPr userDrawn="1">
            <p:ph type="body" sz="quarter" idx="10" hasCustomPrompt="1"/>
          </p:nvPr>
        </p:nvSpPr>
        <p:spPr>
          <a:xfrm>
            <a:off x="374420" y="3246827"/>
            <a:ext cx="3092450" cy="357995"/>
          </a:xfrm>
        </p:spPr>
        <p:txBody>
          <a:bodyPr>
            <a:normAutofit/>
          </a:bodyPr>
          <a:lstStyle>
            <a:lvl1pPr marL="0" indent="0">
              <a:buNone/>
              <a:defRPr sz="1997">
                <a:solidFill>
                  <a:schemeClr val="bg1"/>
                </a:solidFill>
                <a:latin typeface="Arial" panose="020B0604020202020204" pitchFamily="34" charset="0"/>
                <a:cs typeface="Arial" panose="020B0604020202020204" pitchFamily="34" charset="0"/>
              </a:defRPr>
            </a:lvl1pPr>
          </a:lstStyle>
          <a:p>
            <a:pPr lvl="0"/>
            <a:r>
              <a:rPr lang="en-AU" dirty="0"/>
              <a:t>Section title</a:t>
            </a:r>
          </a:p>
        </p:txBody>
      </p:sp>
      <p:pic>
        <p:nvPicPr>
          <p:cNvPr id="4" name="Picture 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560000" y="252000"/>
            <a:ext cx="1375200" cy="810128"/>
          </a:xfrm>
          <a:prstGeom prst="rect">
            <a:avLst/>
          </a:prstGeom>
        </p:spPr>
      </p:pic>
    </p:spTree>
    <p:extLst>
      <p:ext uri="{BB962C8B-B14F-4D97-AF65-F5344CB8AC3E}">
        <p14:creationId xmlns:p14="http://schemas.microsoft.com/office/powerpoint/2010/main" val="1263114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47" name="Object 46" hidden="1"/>
          <p:cNvGraphicFramePr>
            <a:graphicFrameLocks noChangeAspect="1"/>
          </p:cNvGraphicFramePr>
          <p:nvPr userDrawn="1">
            <p:custDataLst>
              <p:tags r:id="rId1"/>
            </p:custDataLst>
            <p:extLst>
              <p:ext uri="{D42A27DB-BD31-4B8C-83A1-F6EECF244321}">
                <p14:modId xmlns:p14="http://schemas.microsoft.com/office/powerpoint/2010/main" val="291715332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47" imgH="348" progId="TCLayout.ActiveDocument.1">
                  <p:embed/>
                </p:oleObj>
              </mc:Choice>
              <mc:Fallback>
                <p:oleObj name="think-cell Slide" r:id="rId3" imgW="347" imgH="348" progId="TCLayout.ActiveDocument.1">
                  <p:embed/>
                  <p:pic>
                    <p:nvPicPr>
                      <p:cNvPr id="47" name="Object 46"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userDrawn="1">
            <p:ph type="title" hasCustomPrompt="1"/>
          </p:nvPr>
        </p:nvSpPr>
        <p:spPr>
          <a:xfrm>
            <a:off x="440871" y="958872"/>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50" name="Text Placeholder 49"/>
          <p:cNvSpPr>
            <a:spLocks noGrp="1"/>
          </p:cNvSpPr>
          <p:nvPr userDrawn="1">
            <p:ph type="body" sz="quarter" idx="15" hasCustomPrompt="1"/>
          </p:nvPr>
        </p:nvSpPr>
        <p:spPr>
          <a:xfrm>
            <a:off x="440871" y="1666876"/>
            <a:ext cx="8284029" cy="4069443"/>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52" name="Text Placeholder 51"/>
          <p:cNvSpPr>
            <a:spLocks noGrp="1"/>
          </p:cNvSpPr>
          <p:nvPr userDrawn="1">
            <p:ph type="body" sz="quarter" idx="16" hasCustomPrompt="1"/>
          </p:nvPr>
        </p:nvSpPr>
        <p:spPr>
          <a:xfrm>
            <a:off x="440871" y="-8733"/>
            <a:ext cx="4343399" cy="462758"/>
          </a:xfrm>
        </p:spPr>
        <p:txBody>
          <a:bodyPr anchor="ctr">
            <a:normAutofit/>
          </a:bodyPr>
          <a:lstStyle>
            <a:lvl1pPr marL="0" indent="0">
              <a:buNone/>
              <a:defRPr sz="1500" b="1">
                <a:solidFill>
                  <a:srgbClr val="3D3935"/>
                </a:solidFill>
                <a:latin typeface="Arial" panose="020B0604020202020204" pitchFamily="34" charset="0"/>
                <a:cs typeface="Arial" panose="020B0604020202020204" pitchFamily="34" charset="0"/>
              </a:defRPr>
            </a:lvl1pPr>
          </a:lstStyle>
          <a:p>
            <a:pPr lvl="0"/>
            <a:r>
              <a:rPr lang="en-AU" dirty="0"/>
              <a:t>Section heading</a:t>
            </a:r>
          </a:p>
        </p:txBody>
      </p:sp>
      <p:sp>
        <p:nvSpPr>
          <p:cNvPr id="8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
        <p:nvSpPr>
          <p:cNvPr id="8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Tree>
    <p:extLst>
      <p:ext uri="{BB962C8B-B14F-4D97-AF65-F5344CB8AC3E}">
        <p14:creationId xmlns:p14="http://schemas.microsoft.com/office/powerpoint/2010/main" val="271879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titles and Content">
    <p:spTree>
      <p:nvGrpSpPr>
        <p:cNvPr id="1" name=""/>
        <p:cNvGrpSpPr/>
        <p:nvPr/>
      </p:nvGrpSpPr>
      <p:grpSpPr>
        <a:xfrm>
          <a:off x="0" y="0"/>
          <a:ext cx="0" cy="0"/>
          <a:chOff x="0" y="0"/>
          <a:chExt cx="0" cy="0"/>
        </a:xfrm>
      </p:grpSpPr>
      <p:sp>
        <p:nvSpPr>
          <p:cNvPr id="41" name="Title 1"/>
          <p:cNvSpPr>
            <a:spLocks noGrp="1"/>
          </p:cNvSpPr>
          <p:nvPr>
            <p:ph type="title" hasCustomPrompt="1"/>
          </p:nvPr>
        </p:nvSpPr>
        <p:spPr>
          <a:xfrm>
            <a:off x="440871" y="770735"/>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2" name="Text Placeholder 45"/>
          <p:cNvSpPr>
            <a:spLocks noGrp="1"/>
          </p:cNvSpPr>
          <p:nvPr>
            <p:ph type="body" sz="quarter" idx="13" hasCustomPrompt="1"/>
          </p:nvPr>
        </p:nvSpPr>
        <p:spPr>
          <a:xfrm>
            <a:off x="440871" y="1339935"/>
            <a:ext cx="6734398" cy="507831"/>
          </a:xfrm>
        </p:spPr>
        <p:txBody>
          <a:bodyPr anchor="ctr">
            <a:spAutoFit/>
          </a:bodyPr>
          <a:lstStyle>
            <a:lvl1pPr marL="0" indent="0">
              <a:lnSpc>
                <a:spcPct val="100000"/>
              </a:lnSpc>
              <a:buNone/>
              <a:defRPr sz="2700">
                <a:solidFill>
                  <a:srgbClr val="3D3935"/>
                </a:solidFill>
                <a:latin typeface="Arial" panose="020B0604020202020204" pitchFamily="34" charset="0"/>
                <a:cs typeface="Arial" panose="020B0604020202020204" pitchFamily="34" charset="0"/>
              </a:defRPr>
            </a:lvl1pPr>
          </a:lstStyle>
          <a:p>
            <a:pPr lvl="0"/>
            <a:r>
              <a:rPr lang="en-AU" dirty="0"/>
              <a:t>Sub Title</a:t>
            </a:r>
          </a:p>
        </p:txBody>
      </p:sp>
      <p:sp>
        <p:nvSpPr>
          <p:cNvPr id="43" name="Text Placeholder 47"/>
          <p:cNvSpPr>
            <a:spLocks noGrp="1"/>
          </p:cNvSpPr>
          <p:nvPr>
            <p:ph type="body" sz="quarter" idx="14" hasCustomPrompt="1"/>
          </p:nvPr>
        </p:nvSpPr>
        <p:spPr>
          <a:xfrm>
            <a:off x="440872" y="2275570"/>
            <a:ext cx="8284028" cy="359681"/>
          </a:xfrm>
        </p:spPr>
        <p:txBody>
          <a:bodyPr anchor="ctr">
            <a:noAutofit/>
          </a:bodyPr>
          <a:lstStyle>
            <a:lvl1pPr marL="0" indent="0">
              <a:lnSpc>
                <a:spcPct val="100000"/>
              </a:lnSpc>
              <a:buNone/>
              <a:defRPr sz="2000" b="1" baseline="0">
                <a:solidFill>
                  <a:srgbClr val="3D3935"/>
                </a:solidFill>
                <a:latin typeface="Arial" panose="020B0604020202020204" pitchFamily="34" charset="0"/>
                <a:cs typeface="Arial" panose="020B0604020202020204" pitchFamily="34" charset="0"/>
              </a:defRPr>
            </a:lvl1pPr>
          </a:lstStyle>
          <a:p>
            <a:pPr lvl="0"/>
            <a:r>
              <a:rPr lang="en-AU" dirty="0"/>
              <a:t>Sub heading</a:t>
            </a:r>
          </a:p>
        </p:txBody>
      </p:sp>
      <p:sp>
        <p:nvSpPr>
          <p:cNvPr id="83" name="Text Placeholder 49"/>
          <p:cNvSpPr>
            <a:spLocks noGrp="1"/>
          </p:cNvSpPr>
          <p:nvPr>
            <p:ph type="body" sz="quarter" idx="15" hasCustomPrompt="1"/>
          </p:nvPr>
        </p:nvSpPr>
        <p:spPr>
          <a:xfrm>
            <a:off x="440871" y="2640809"/>
            <a:ext cx="8284029" cy="3095510"/>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84"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5"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208934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47701" y="1626054"/>
            <a:ext cx="3867150" cy="4271941"/>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46613" y="1651000"/>
            <a:ext cx="3887788" cy="4246995"/>
          </a:xfrm>
        </p:spPr>
        <p:txBody>
          <a:bodyPr/>
          <a:lstStyle>
            <a:lvl1pPr>
              <a:lnSpc>
                <a:spcPct val="100000"/>
              </a:lnSpc>
              <a:defRPr>
                <a:latin typeface="Arial" panose="020B0604020202020204" pitchFamily="34" charset="0"/>
                <a:cs typeface="Arial" panose="020B0604020202020204" pitchFamily="34" charset="0"/>
              </a:defRPr>
            </a:lvl1pPr>
            <a:lvl2pPr>
              <a:lnSpc>
                <a:spcPct val="100000"/>
              </a:lnSpc>
              <a:defRPr>
                <a:latin typeface="Arial" panose="020B0604020202020204" pitchFamily="34" charset="0"/>
                <a:cs typeface="Arial" panose="020B0604020202020204" pitchFamily="34" charset="0"/>
              </a:defRPr>
            </a:lvl2pPr>
            <a:lvl3pPr>
              <a:lnSpc>
                <a:spcPct val="100000"/>
              </a:lnSpc>
              <a:defRPr>
                <a:latin typeface="Arial" panose="020B0604020202020204" pitchFamily="34" charset="0"/>
                <a:cs typeface="Arial" panose="020B0604020202020204" pitchFamily="34" charset="0"/>
              </a:defRPr>
            </a:lvl3pPr>
            <a:lvl4pPr>
              <a:lnSpc>
                <a:spcPct val="100000"/>
              </a:lnSpc>
              <a:defRPr>
                <a:latin typeface="Arial" panose="020B0604020202020204" pitchFamily="34" charset="0"/>
                <a:cs typeface="Arial" panose="020B0604020202020204" pitchFamily="34" charset="0"/>
              </a:defRPr>
            </a:lvl4pPr>
            <a:lvl5pPr>
              <a:lnSpc>
                <a:spcPct val="100000"/>
              </a:lnSpc>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7" name="Title 1"/>
          <p:cNvSpPr>
            <a:spLocks noGrp="1"/>
          </p:cNvSpPr>
          <p:nvPr>
            <p:ph type="title" hasCustomPrompt="1"/>
          </p:nvPr>
        </p:nvSpPr>
        <p:spPr>
          <a:xfrm>
            <a:off x="440871" y="793049"/>
            <a:ext cx="6734398" cy="493981"/>
          </a:xfrm>
        </p:spPr>
        <p:txBody>
          <a:bodyPr>
            <a:sp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88"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89"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1289585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3888" y="1864188"/>
            <a:ext cx="7886700" cy="4070577"/>
          </a:xfrm>
        </p:spPr>
        <p:txBody>
          <a:bodyPr vert="eaVert"/>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Title 1"/>
          <p:cNvSpPr>
            <a:spLocks noGrp="1"/>
          </p:cNvSpPr>
          <p:nvPr>
            <p:ph type="title" hasCustomPrompt="1"/>
          </p:nvPr>
        </p:nvSpPr>
        <p:spPr>
          <a:xfrm>
            <a:off x="498929" y="1056579"/>
            <a:ext cx="6734398" cy="493981"/>
          </a:xfrm>
        </p:spPr>
        <p:txBody>
          <a:bodyPr>
            <a:normAutofit/>
          </a:bodyPr>
          <a:lstStyle>
            <a:lvl1pPr>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spTree>
    <p:extLst>
      <p:ext uri="{BB962C8B-B14F-4D97-AF65-F5344CB8AC3E}">
        <p14:creationId xmlns:p14="http://schemas.microsoft.com/office/powerpoint/2010/main" val="3406363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lain White with Logo">
    <p:spTree>
      <p:nvGrpSpPr>
        <p:cNvPr id="1" name=""/>
        <p:cNvGrpSpPr/>
        <p:nvPr/>
      </p:nvGrpSpPr>
      <p:grpSpPr>
        <a:xfrm>
          <a:off x="0" y="0"/>
          <a:ext cx="0" cy="0"/>
          <a:chOff x="0" y="0"/>
          <a:chExt cx="0" cy="0"/>
        </a:xfrm>
      </p:grpSpPr>
      <p:sp>
        <p:nvSpPr>
          <p:cNvPr id="4" name="Rectangle 3"/>
          <p:cNvSpPr/>
          <p:nvPr userDrawn="1"/>
        </p:nvSpPr>
        <p:spPr>
          <a:xfrm>
            <a:off x="0" y="-3175"/>
            <a:ext cx="9142413"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utoShape 3"/>
          <p:cNvSpPr>
            <a:spLocks noChangeAspect="1" noChangeArrowheads="1" noTextEdit="1"/>
          </p:cNvSpPr>
          <p:nvPr userDrawn="1"/>
        </p:nvSpPr>
        <p:spPr bwMode="auto">
          <a:xfrm>
            <a:off x="1588" y="0"/>
            <a:ext cx="9140825"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 name="Freeform 6"/>
          <p:cNvSpPr>
            <a:spLocks/>
          </p:cNvSpPr>
          <p:nvPr userDrawn="1"/>
        </p:nvSpPr>
        <p:spPr bwMode="auto">
          <a:xfrm>
            <a:off x="1588" y="-3175"/>
            <a:ext cx="5030788" cy="457200"/>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10" name="Freeform 8"/>
          <p:cNvSpPr>
            <a:spLocks/>
          </p:cNvSpPr>
          <p:nvPr userDrawn="1"/>
        </p:nvSpPr>
        <p:spPr bwMode="auto">
          <a:xfrm>
            <a:off x="4572001" y="6397625"/>
            <a:ext cx="4570413" cy="457200"/>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44" name="Title 1"/>
          <p:cNvSpPr>
            <a:spLocks noGrp="1"/>
          </p:cNvSpPr>
          <p:nvPr>
            <p:ph type="title" hasCustomPrompt="1"/>
          </p:nvPr>
        </p:nvSpPr>
        <p:spPr>
          <a:xfrm>
            <a:off x="440871" y="1014757"/>
            <a:ext cx="6733042" cy="538609"/>
          </a:xfrm>
        </p:spPr>
        <p:txBody>
          <a:bodyPr>
            <a:spAutoFit/>
          </a:bodyPr>
          <a:lstStyle>
            <a:lvl1pPr>
              <a:lnSpc>
                <a:spcPct val="100000"/>
              </a:lnSpc>
              <a:defRPr sz="2900" b="1">
                <a:solidFill>
                  <a:srgbClr val="3D3935"/>
                </a:solidFill>
                <a:latin typeface="Arial" panose="020B0604020202020204" pitchFamily="34" charset="0"/>
                <a:cs typeface="Arial" panose="020B0604020202020204" pitchFamily="34" charset="0"/>
              </a:defRPr>
            </a:lvl1pPr>
          </a:lstStyle>
          <a:p>
            <a:r>
              <a:rPr lang="en-US" dirty="0"/>
              <a:t>Heading</a:t>
            </a:r>
            <a:endParaRPr lang="en-AU" dirty="0"/>
          </a:p>
        </p:txBody>
      </p:sp>
      <p:sp>
        <p:nvSpPr>
          <p:cNvPr id="47" name="Text Placeholder 49"/>
          <p:cNvSpPr>
            <a:spLocks noGrp="1"/>
          </p:cNvSpPr>
          <p:nvPr>
            <p:ph type="body" sz="quarter" idx="15" hasCustomPrompt="1"/>
          </p:nvPr>
        </p:nvSpPr>
        <p:spPr>
          <a:xfrm>
            <a:off x="440871" y="1751357"/>
            <a:ext cx="8284029" cy="3954411"/>
          </a:xfrm>
        </p:spPr>
        <p:txBody>
          <a:bodyPr>
            <a:normAutofit/>
          </a:bodyPr>
          <a:lstStyle>
            <a:lvl1pPr marL="0" indent="0">
              <a:lnSpc>
                <a:spcPct val="100000"/>
              </a:lnSpc>
              <a:buNone/>
              <a:defRPr sz="1900">
                <a:solidFill>
                  <a:srgbClr val="3D3935"/>
                </a:solidFill>
                <a:latin typeface="Arial" panose="020B0604020202020204" pitchFamily="34" charset="0"/>
                <a:cs typeface="Arial" panose="020B0604020202020204" pitchFamily="34" charset="0"/>
              </a:defRPr>
            </a:lvl1pPr>
          </a:lstStyle>
          <a:p>
            <a:pPr lvl="0"/>
            <a:r>
              <a:rPr lang="en-AU" dirty="0"/>
              <a:t>Body</a:t>
            </a:r>
          </a:p>
        </p:txBody>
      </p:sp>
      <p:sp>
        <p:nvSpPr>
          <p:cNvPr id="4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4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48" name="Picture 4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1492378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3"/>
            </p:custDataLst>
            <p:extLst>
              <p:ext uri="{D42A27DB-BD31-4B8C-83A1-F6EECF244321}">
                <p14:modId xmlns:p14="http://schemas.microsoft.com/office/powerpoint/2010/main" val="347569646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4" imgW="347" imgH="348" progId="TCLayout.ActiveDocument.1">
                  <p:embed/>
                </p:oleObj>
              </mc:Choice>
              <mc:Fallback>
                <p:oleObj name="think-cell Slide" r:id="rId14" imgW="347" imgH="348" progId="TCLayout.ActiveDocument.1">
                  <p:embed/>
                  <p:pic>
                    <p:nvPicPr>
                      <p:cNvPr id="4" name="Object 3" hidden="1"/>
                      <p:cNvPicPr/>
                      <p:nvPr/>
                    </p:nvPicPr>
                    <p:blipFill>
                      <a:blip r:embed="rId15"/>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7" name="Group 4"/>
          <p:cNvGrpSpPr>
            <a:grpSpLocks noChangeAspect="1"/>
          </p:cNvGrpSpPr>
          <p:nvPr userDrawn="1"/>
        </p:nvGrpSpPr>
        <p:grpSpPr bwMode="auto">
          <a:xfrm>
            <a:off x="1588" y="-3175"/>
            <a:ext cx="9140825" cy="6861175"/>
            <a:chOff x="1" y="-2"/>
            <a:chExt cx="5758" cy="4322"/>
          </a:xfrm>
        </p:grpSpPr>
        <p:sp>
          <p:nvSpPr>
            <p:cNvPr id="88" name="AutoShape 3"/>
            <p:cNvSpPr>
              <a:spLocks noChangeAspect="1" noChangeArrowheads="1" noTextEdit="1"/>
            </p:cNvSpPr>
            <p:nvPr userDrawn="1"/>
          </p:nvSpPr>
          <p:spPr bwMode="auto">
            <a:xfrm>
              <a:off x="1" y="0"/>
              <a:ext cx="5758" cy="43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89" name="Freeform 5"/>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close/>
                </a:path>
              </a:pathLst>
            </a:custGeom>
            <a:solidFill>
              <a:srgbClr val="E8E3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0" name="Freeform 6"/>
            <p:cNvSpPr>
              <a:spLocks/>
            </p:cNvSpPr>
            <p:nvPr userDrawn="1"/>
          </p:nvSpPr>
          <p:spPr bwMode="auto">
            <a:xfrm>
              <a:off x="1" y="-2"/>
              <a:ext cx="3169" cy="288"/>
            </a:xfrm>
            <a:custGeom>
              <a:avLst/>
              <a:gdLst>
                <a:gd name="T0" fmla="*/ 0 w 3169"/>
                <a:gd name="T1" fmla="*/ 0 h 288"/>
                <a:gd name="T2" fmla="*/ 3169 w 3169"/>
                <a:gd name="T3" fmla="*/ 0 h 288"/>
                <a:gd name="T4" fmla="*/ 2879 w 3169"/>
                <a:gd name="T5" fmla="*/ 288 h 288"/>
                <a:gd name="T6" fmla="*/ 0 w 3169"/>
                <a:gd name="T7" fmla="*/ 288 h 288"/>
                <a:gd name="T8" fmla="*/ 0 w 3169"/>
                <a:gd name="T9" fmla="*/ 0 h 288"/>
              </a:gdLst>
              <a:ahLst/>
              <a:cxnLst>
                <a:cxn ang="0">
                  <a:pos x="T0" y="T1"/>
                </a:cxn>
                <a:cxn ang="0">
                  <a:pos x="T2" y="T3"/>
                </a:cxn>
                <a:cxn ang="0">
                  <a:pos x="T4" y="T5"/>
                </a:cxn>
                <a:cxn ang="0">
                  <a:pos x="T6" y="T7"/>
                </a:cxn>
                <a:cxn ang="0">
                  <a:pos x="T8" y="T9"/>
                </a:cxn>
              </a:cxnLst>
              <a:rect l="0" t="0" r="r" b="b"/>
              <a:pathLst>
                <a:path w="3169" h="288">
                  <a:moveTo>
                    <a:pt x="0" y="0"/>
                  </a:moveTo>
                  <a:lnTo>
                    <a:pt x="3169" y="0"/>
                  </a:lnTo>
                  <a:lnTo>
                    <a:pt x="2879" y="288"/>
                  </a:lnTo>
                  <a:lnTo>
                    <a:pt x="0" y="288"/>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1" name="Freeform 7"/>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close/>
                </a:path>
              </a:pathLst>
            </a:custGeom>
            <a:solidFill>
              <a:srgbClr val="E8E3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sp>
          <p:nvSpPr>
            <p:cNvPr id="92" name="Freeform 8"/>
            <p:cNvSpPr>
              <a:spLocks/>
            </p:cNvSpPr>
            <p:nvPr userDrawn="1"/>
          </p:nvSpPr>
          <p:spPr bwMode="auto">
            <a:xfrm>
              <a:off x="2880" y="4030"/>
              <a:ext cx="2879" cy="288"/>
            </a:xfrm>
            <a:custGeom>
              <a:avLst/>
              <a:gdLst>
                <a:gd name="T0" fmla="*/ 2879 w 2879"/>
                <a:gd name="T1" fmla="*/ 288 h 288"/>
                <a:gd name="T2" fmla="*/ 0 w 2879"/>
                <a:gd name="T3" fmla="*/ 288 h 288"/>
                <a:gd name="T4" fmla="*/ 290 w 2879"/>
                <a:gd name="T5" fmla="*/ 0 h 288"/>
                <a:gd name="T6" fmla="*/ 2879 w 2879"/>
                <a:gd name="T7" fmla="*/ 0 h 288"/>
                <a:gd name="T8" fmla="*/ 2879 w 2879"/>
                <a:gd name="T9" fmla="*/ 288 h 288"/>
              </a:gdLst>
              <a:ahLst/>
              <a:cxnLst>
                <a:cxn ang="0">
                  <a:pos x="T0" y="T1"/>
                </a:cxn>
                <a:cxn ang="0">
                  <a:pos x="T2" y="T3"/>
                </a:cxn>
                <a:cxn ang="0">
                  <a:pos x="T4" y="T5"/>
                </a:cxn>
                <a:cxn ang="0">
                  <a:pos x="T6" y="T7"/>
                </a:cxn>
                <a:cxn ang="0">
                  <a:pos x="T8" y="T9"/>
                </a:cxn>
              </a:cxnLst>
              <a:rect l="0" t="0" r="r" b="b"/>
              <a:pathLst>
                <a:path w="2879" h="288">
                  <a:moveTo>
                    <a:pt x="2879" y="288"/>
                  </a:moveTo>
                  <a:lnTo>
                    <a:pt x="0" y="288"/>
                  </a:lnTo>
                  <a:lnTo>
                    <a:pt x="290" y="0"/>
                  </a:lnTo>
                  <a:lnTo>
                    <a:pt x="2879" y="0"/>
                  </a:lnTo>
                  <a:lnTo>
                    <a:pt x="2879" y="28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latin typeface="Arial" panose="020B0604020202020204" pitchFamily="34" charset="0"/>
                <a:cs typeface="Arial" panose="020B0604020202020204" pitchFamily="34" charset="0"/>
              </a:endParaRPr>
            </a:p>
          </p:txBody>
        </p:sp>
      </p:grpSp>
      <p:sp>
        <p:nvSpPr>
          <p:cNvPr id="5" name="Footer Placeholder 4"/>
          <p:cNvSpPr>
            <a:spLocks noGrp="1"/>
          </p:cNvSpPr>
          <p:nvPr>
            <p:ph type="ftr" sz="quarter" idx="3"/>
          </p:nvPr>
        </p:nvSpPr>
        <p:spPr>
          <a:xfrm>
            <a:off x="832758" y="6510471"/>
            <a:ext cx="3086100"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r>
              <a:rPr lang="en-US" dirty="0"/>
              <a:t>Directorate | Office | Faculty | School</a:t>
            </a:r>
          </a:p>
        </p:txBody>
      </p:sp>
      <p:sp>
        <p:nvSpPr>
          <p:cNvPr id="6" name="Slide Number Placeholder 5"/>
          <p:cNvSpPr>
            <a:spLocks noGrp="1"/>
          </p:cNvSpPr>
          <p:nvPr>
            <p:ph type="sldNum" sz="quarter" idx="4"/>
          </p:nvPr>
        </p:nvSpPr>
        <p:spPr>
          <a:xfrm>
            <a:off x="498929" y="6510471"/>
            <a:ext cx="448128" cy="246221"/>
          </a:xfrm>
          <a:prstGeom prst="rect">
            <a:avLst/>
          </a:prstGeom>
        </p:spPr>
        <p:txBody>
          <a:bodyPr wrap="square" anchor="t">
            <a:spAutoFit/>
          </a:bodyPr>
          <a:lstStyle>
            <a:lvl1pPr>
              <a:defRPr lang="en-AU" sz="1000" smtClean="0">
                <a:solidFill>
                  <a:srgbClr val="3D3935"/>
                </a:solidFill>
                <a:latin typeface="Arial" panose="020B0604020202020204" pitchFamily="34" charset="0"/>
                <a:cs typeface="Arial" panose="020B0604020202020204" pitchFamily="34" charset="0"/>
              </a:defRPr>
            </a:lvl1pPr>
          </a:lstStyle>
          <a:p>
            <a:fld id="{16A89BA3-132D-40E1-AAB4-CDCD0A14C216}" type="slidenum">
              <a:rPr lang="en-AU" smtClean="0"/>
              <a:pPr/>
              <a:t>‹#›</a:t>
            </a:fld>
            <a:r>
              <a:rPr lang="en-AU" dirty="0"/>
              <a:t>  |</a:t>
            </a:r>
          </a:p>
        </p:txBody>
      </p:sp>
      <p:pic>
        <p:nvPicPr>
          <p:cNvPr id="7" name="Picture 6"/>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7560000" y="252000"/>
            <a:ext cx="1375200" cy="810129"/>
          </a:xfrm>
          <a:prstGeom prst="rect">
            <a:avLst/>
          </a:prstGeom>
        </p:spPr>
      </p:pic>
    </p:spTree>
    <p:extLst>
      <p:ext uri="{BB962C8B-B14F-4D97-AF65-F5344CB8AC3E}">
        <p14:creationId xmlns:p14="http://schemas.microsoft.com/office/powerpoint/2010/main" val="2980067865"/>
      </p:ext>
    </p:extLst>
  </p:cSld>
  <p:clrMap bg1="lt1" tx1="dk1" bg2="lt2" tx2="dk2" accent1="accent1" accent2="accent2" accent3="accent3" accent4="accent4" accent5="accent5" accent6="accent6" hlink="hlink" folHlink="folHlink"/>
  <p:sldLayoutIdLst>
    <p:sldLayoutId id="2147483661" r:id="rId1"/>
    <p:sldLayoutId id="2147483691" r:id="rId2"/>
    <p:sldLayoutId id="2147483663" r:id="rId3"/>
    <p:sldLayoutId id="2147483664" r:id="rId4"/>
    <p:sldLayoutId id="2147483665" r:id="rId5"/>
    <p:sldLayoutId id="2147483682" r:id="rId6"/>
    <p:sldLayoutId id="2147483679" r:id="rId7"/>
    <p:sldLayoutId id="2147483686" r:id="rId8"/>
    <p:sldLayoutId id="2147483689" r:id="rId9"/>
    <p:sldLayoutId id="2147483692" r:id="rId10"/>
    <p:sldLayoutId id="2147483694" r:id="rId11"/>
  </p:sldLayoutIdLst>
  <p:hf hdr="0" dt="0"/>
  <p:txStyles>
    <p:titleStyle>
      <a:lvl1pPr algn="l" defTabSz="914400" rtl="0" eaLnBrk="1" latinLnBrk="0" hangingPunct="1">
        <a:lnSpc>
          <a:spcPct val="100000"/>
        </a:lnSpc>
        <a:spcBef>
          <a:spcPct val="0"/>
        </a:spcBef>
        <a:buNone/>
        <a:defRPr sz="3866" b="1" kern="1200">
          <a:solidFill>
            <a:srgbClr val="3D3935"/>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rgbClr val="F2120C"/>
        </a:buClr>
        <a:buFont typeface="Arial" panose="020B0604020202020204" pitchFamily="34" charset="0"/>
        <a:buChar char="•"/>
        <a:defRPr sz="2533" kern="1200">
          <a:solidFill>
            <a:srgbClr val="3D393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1.xml.rels><?xml version="1.0" encoding="UTF-8" standalone="yes"?>
<Relationships xmlns="http://schemas.openxmlformats.org/package/2006/relationships"><Relationship Id="rId3" Type="http://schemas.openxmlformats.org/officeDocument/2006/relationships/hyperlink" Target="https://liveexample.pearsoncmg.com/html/FutureTuition.html" TargetMode="External"/><Relationship Id="rId2" Type="http://schemas.openxmlformats.org/officeDocument/2006/relationships/image" Target="../media/image46.png"/><Relationship Id="rId1" Type="http://schemas.openxmlformats.org/officeDocument/2006/relationships/slideLayout" Target="../slideLayouts/slideLayout11.xml"/></Relationships>
</file>

<file path=ppt/slides/_rels/slide102.xml.rels><?xml version="1.0" encoding="UTF-8" standalone="yes"?>
<Relationships xmlns="http://schemas.openxmlformats.org/package/2006/relationships"><Relationship Id="rId3" Type="http://schemas.openxmlformats.org/officeDocument/2006/relationships/hyperlink" Target="https://liveexample.pearsoncmg.com/html/FutureTuition.html" TargetMode="External"/><Relationship Id="rId2" Type="http://schemas.openxmlformats.org/officeDocument/2006/relationships/image" Target="../media/image46.png"/><Relationship Id="rId1" Type="http://schemas.openxmlformats.org/officeDocument/2006/relationships/slideLayout" Target="../slideLayouts/slideLayout11.xml"/></Relationships>
</file>

<file path=ppt/slides/_rels/slide103.xml.rels><?xml version="1.0" encoding="UTF-8" standalone="yes"?>
<Relationships xmlns="http://schemas.openxmlformats.org/package/2006/relationships"><Relationship Id="rId3" Type="http://schemas.openxmlformats.org/officeDocument/2006/relationships/hyperlink" Target="https://liveexample.pearsoncmg.com/html/FutureTuition.html" TargetMode="External"/><Relationship Id="rId2" Type="http://schemas.openxmlformats.org/officeDocument/2006/relationships/image" Target="../media/image46.png"/><Relationship Id="rId1" Type="http://schemas.openxmlformats.org/officeDocument/2006/relationships/slideLayout" Target="../slideLayouts/slideLayout11.xml"/></Relationships>
</file>

<file path=ppt/slides/_rels/slide104.xml.rels><?xml version="1.0" encoding="UTF-8" standalone="yes"?>
<Relationships xmlns="http://schemas.openxmlformats.org/package/2006/relationships"><Relationship Id="rId3" Type="http://schemas.openxmlformats.org/officeDocument/2006/relationships/hyperlink" Target="https://liveexample.pearsoncmg.com/html/FutureTuition.html" TargetMode="External"/><Relationship Id="rId2" Type="http://schemas.openxmlformats.org/officeDocument/2006/relationships/image" Target="../media/image46.png"/><Relationship Id="rId1" Type="http://schemas.openxmlformats.org/officeDocument/2006/relationships/slideLayout" Target="../slideLayouts/slideLayout11.xml"/></Relationships>
</file>

<file path=ppt/slides/_rels/slide105.xml.rels><?xml version="1.0" encoding="UTF-8" standalone="yes"?>
<Relationships xmlns="http://schemas.openxmlformats.org/package/2006/relationships"><Relationship Id="rId3" Type="http://schemas.openxmlformats.org/officeDocument/2006/relationships/hyperlink" Target="https://liveexample.pearsoncmg.com/html/FutureTuition.html" TargetMode="External"/><Relationship Id="rId2" Type="http://schemas.openxmlformats.org/officeDocument/2006/relationships/image" Target="../media/image46.png"/><Relationship Id="rId1" Type="http://schemas.openxmlformats.org/officeDocument/2006/relationships/slideLayout" Target="../slideLayouts/slideLayout11.xml"/></Relationships>
</file>

<file path=ppt/slides/_rels/slide106.xml.rels><?xml version="1.0" encoding="UTF-8" standalone="yes"?>
<Relationships xmlns="http://schemas.openxmlformats.org/package/2006/relationships"><Relationship Id="rId3" Type="http://schemas.openxmlformats.org/officeDocument/2006/relationships/hyperlink" Target="https://liveexample.pearsoncmg.com/html/FutureTuition.html" TargetMode="External"/><Relationship Id="rId2" Type="http://schemas.openxmlformats.org/officeDocument/2006/relationships/image" Target="../media/image46.png"/><Relationship Id="rId1" Type="http://schemas.openxmlformats.org/officeDocument/2006/relationships/slideLayout" Target="../slideLayouts/slideLayout11.xml"/></Relationships>
</file>

<file path=ppt/slides/_rels/slide10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1.xml"/></Relationships>
</file>

<file path=ppt/slides/_rels/slide10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1.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oleObject" Target="../embeddings/oleObject10.bin"/><Relationship Id="rId1" Type="http://schemas.openxmlformats.org/officeDocument/2006/relationships/slideLayout" Target="../slideLayouts/slideLayout1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11.xml"/><Relationship Id="rId4" Type="http://schemas.openxmlformats.org/officeDocument/2006/relationships/hyperlink" Target="https://github.com/FarshidKeivanian/Sessions_Java"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notesSlide" Target="../notesSlides/notesSlide29.xml"/><Relationship Id="rId1" Type="http://schemas.openxmlformats.org/officeDocument/2006/relationships/slideLayout" Target="../slideLayouts/slideLayout11.xml"/><Relationship Id="rId4" Type="http://schemas.openxmlformats.org/officeDocument/2006/relationships/image" Target="../media/image21.em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5.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39.xml"/><Relationship Id="rId1" Type="http://schemas.openxmlformats.org/officeDocument/2006/relationships/slideLayout" Target="../slideLayouts/slideLayout11.xml"/><Relationship Id="rId4" Type="http://schemas.openxmlformats.org/officeDocument/2006/relationships/image" Target="../media/image23.emf"/></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6.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7.xml"/><Relationship Id="rId1" Type="http://schemas.openxmlformats.org/officeDocument/2006/relationships/slideLayout" Target="../slideLayouts/slideLayout11.xml"/><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8.xml"/><Relationship Id="rId1" Type="http://schemas.openxmlformats.org/officeDocument/2006/relationships/slideLayout" Target="../slideLayouts/slideLayout11.xml"/><Relationship Id="rId4" Type="http://schemas.openxmlformats.org/officeDocument/2006/relationships/hyperlink" Target="https://github.com/FarshidKeivanian/Sessions_Java"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image" Target="../media/image9.emf"/><Relationship Id="rId5" Type="http://schemas.openxmlformats.org/officeDocument/2006/relationships/oleObject" Target="../embeddings/oleObject6.bin"/><Relationship Id="rId4" Type="http://schemas.openxmlformats.org/officeDocument/2006/relationships/image" Target="../media/image8.em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3" Type="http://schemas.openxmlformats.org/officeDocument/2006/relationships/hyperlink" Target="https://liveexample.pearsoncmg.com/html/TestBooleanOperators.html" TargetMode="External"/><Relationship Id="rId2" Type="http://schemas.openxmlformats.org/officeDocument/2006/relationships/notesSlide" Target="../notesSlides/notesSlide50.xml"/><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1.xml"/></Relationships>
</file>

<file path=ppt/slides/_rels/slide6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hyperlink" Target="https://liveexample.pearsoncmg.com/html/SimpleIfDemo.html" TargetMode="External"/><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1.xml"/></Relationships>
</file>

<file path=ppt/slides/_rels/slide7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1.xml"/></Relationships>
</file>

<file path=ppt/slides/_rels/slide78.xml.rels><?xml version="1.0" encoding="UTF-8" standalone="yes"?>
<Relationships xmlns="http://schemas.openxmlformats.org/package/2006/relationships"><Relationship Id="rId3" Type="http://schemas.openxmlformats.org/officeDocument/2006/relationships/hyperlink" Target="https://liveexample.pearsoncmg.com/html/LeapYear.html" TargetMode="External"/><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1.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1.xml"/></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notesSlide" Target="../notesSlides/notesSlide63.xml"/><Relationship Id="rId1" Type="http://schemas.openxmlformats.org/officeDocument/2006/relationships/slideLayout" Target="../slideLayouts/slideLayout11.xml"/><Relationship Id="rId4" Type="http://schemas.openxmlformats.org/officeDocument/2006/relationships/image" Target="../media/image43.emf"/></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1.xml"/></Relationships>
</file>

<file path=ppt/slides/_rels/slide8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C9E112-027E-354F-8307-282CA3EFD632}"/>
              </a:ext>
            </a:extLst>
          </p:cNvPr>
          <p:cNvSpPr>
            <a:spLocks noGrp="1"/>
          </p:cNvSpPr>
          <p:nvPr>
            <p:ph type="body" sz="quarter" idx="10"/>
          </p:nvPr>
        </p:nvSpPr>
        <p:spPr>
          <a:xfrm>
            <a:off x="5066163" y="2566181"/>
            <a:ext cx="3092450" cy="357995"/>
          </a:xfrm>
        </p:spPr>
        <p:txBody>
          <a:bodyPr>
            <a:noAutofit/>
          </a:bodyPr>
          <a:lstStyle/>
          <a:p>
            <a:r>
              <a:rPr lang="en-AU" sz="3200" dirty="0"/>
              <a:t>ITEC618</a:t>
            </a:r>
          </a:p>
        </p:txBody>
      </p:sp>
      <p:sp>
        <p:nvSpPr>
          <p:cNvPr id="7" name="Text Placeholder 2">
            <a:extLst>
              <a:ext uri="{FF2B5EF4-FFF2-40B4-BE49-F238E27FC236}">
                <a16:creationId xmlns:a16="http://schemas.microsoft.com/office/drawing/2014/main" id="{F8F9F85D-2615-AA43-9E5D-5A644907F030}"/>
              </a:ext>
            </a:extLst>
          </p:cNvPr>
          <p:cNvSpPr txBox="1">
            <a:spLocks/>
          </p:cNvSpPr>
          <p:nvPr/>
        </p:nvSpPr>
        <p:spPr>
          <a:xfrm>
            <a:off x="4992591" y="3276928"/>
            <a:ext cx="4151409" cy="2045369"/>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800" dirty="0"/>
              <a:t>Programming Concepts</a:t>
            </a:r>
          </a:p>
          <a:p>
            <a:endParaRPr lang="en-AU" sz="2800" dirty="0"/>
          </a:p>
          <a:p>
            <a:r>
              <a:rPr lang="en-AU" sz="2800" dirty="0"/>
              <a:t>Lecturer: Dr. Farshid Keivanian</a:t>
            </a:r>
          </a:p>
        </p:txBody>
      </p:sp>
      <p:sp>
        <p:nvSpPr>
          <p:cNvPr id="8" name="Text Placeholder 2">
            <a:extLst>
              <a:ext uri="{FF2B5EF4-FFF2-40B4-BE49-F238E27FC236}">
                <a16:creationId xmlns:a16="http://schemas.microsoft.com/office/drawing/2014/main" id="{B5430B55-DB2B-9345-99E3-2F615CE33423}"/>
              </a:ext>
            </a:extLst>
          </p:cNvPr>
          <p:cNvSpPr txBox="1">
            <a:spLocks/>
          </p:cNvSpPr>
          <p:nvPr/>
        </p:nvSpPr>
        <p:spPr>
          <a:xfrm>
            <a:off x="700992" y="2048826"/>
            <a:ext cx="3092450" cy="357995"/>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t>Lecture 3</a:t>
            </a:r>
            <a:endParaRPr lang="en-AU" sz="3200" dirty="0"/>
          </a:p>
        </p:txBody>
      </p:sp>
      <p:sp>
        <p:nvSpPr>
          <p:cNvPr id="9" name="Text Placeholder 2">
            <a:extLst>
              <a:ext uri="{FF2B5EF4-FFF2-40B4-BE49-F238E27FC236}">
                <a16:creationId xmlns:a16="http://schemas.microsoft.com/office/drawing/2014/main" id="{BA19F68C-7BB0-9F4C-BCB5-530C06D832E4}"/>
              </a:ext>
            </a:extLst>
          </p:cNvPr>
          <p:cNvSpPr txBox="1">
            <a:spLocks/>
          </p:cNvSpPr>
          <p:nvPr/>
        </p:nvSpPr>
        <p:spPr>
          <a:xfrm>
            <a:off x="700992" y="2851484"/>
            <a:ext cx="3376846" cy="2045369"/>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3200" dirty="0"/>
              <a:t>Program Control Structures: Selections and Loops I</a:t>
            </a:r>
            <a:endParaRPr lang="en-AU" sz="3200" dirty="0"/>
          </a:p>
        </p:txBody>
      </p:sp>
    </p:spTree>
    <p:extLst>
      <p:ext uri="{BB962C8B-B14F-4D97-AF65-F5344CB8AC3E}">
        <p14:creationId xmlns:p14="http://schemas.microsoft.com/office/powerpoint/2010/main" val="1896408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068E03-0527-D901-6504-97663920E128}"/>
              </a:ext>
            </a:extLst>
          </p:cNvPr>
          <p:cNvPicPr>
            <a:picLocks noChangeAspect="1"/>
          </p:cNvPicPr>
          <p:nvPr/>
        </p:nvPicPr>
        <p:blipFill rotWithShape="1">
          <a:blip r:embed="rId3"/>
          <a:srcRect b="5300"/>
          <a:stretch/>
        </p:blipFill>
        <p:spPr>
          <a:xfrm>
            <a:off x="0" y="1162050"/>
            <a:ext cx="9144000" cy="4870888"/>
          </a:xfrm>
          <a:prstGeom prst="rect">
            <a:avLst/>
          </a:prstGeom>
        </p:spPr>
      </p:pic>
      <p:sp>
        <p:nvSpPr>
          <p:cNvPr id="4" name="Rectangle: Rounded Corners 3">
            <a:extLst>
              <a:ext uri="{FF2B5EF4-FFF2-40B4-BE49-F238E27FC236}">
                <a16:creationId xmlns:a16="http://schemas.microsoft.com/office/drawing/2014/main" id="{AAAF1050-E451-D748-67FA-D8893BC03102}"/>
              </a:ext>
            </a:extLst>
          </p:cNvPr>
          <p:cNvSpPr/>
          <p:nvPr/>
        </p:nvSpPr>
        <p:spPr>
          <a:xfrm>
            <a:off x="105103" y="1818290"/>
            <a:ext cx="3457904" cy="283779"/>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95897973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7" name="Slide Number Placeholder 4">
            <a:extLst>
              <a:ext uri="{FF2B5EF4-FFF2-40B4-BE49-F238E27FC236}">
                <a16:creationId xmlns:a16="http://schemas.microsoft.com/office/drawing/2014/main" id="{9FBEEDF8-3912-924A-884C-5F97094E681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48BC77E9-AD2F-BB41-B41B-7B03106EC8E6}" type="slidenum">
              <a:rPr lang="en-US" altLang="en-US" sz="1400" smtClean="0"/>
              <a:pPr>
                <a:spcBef>
                  <a:spcPct val="0"/>
                </a:spcBef>
                <a:buClrTx/>
                <a:buSzTx/>
                <a:buFontTx/>
                <a:buNone/>
              </a:pPr>
              <a:t>100</a:t>
            </a:fld>
            <a:endParaRPr lang="en-US" altLang="en-US" sz="1400"/>
          </a:p>
        </p:txBody>
      </p:sp>
      <p:sp>
        <p:nvSpPr>
          <p:cNvPr id="132098" name="Rectangle 2">
            <a:extLst>
              <a:ext uri="{FF2B5EF4-FFF2-40B4-BE49-F238E27FC236}">
                <a16:creationId xmlns:a16="http://schemas.microsoft.com/office/drawing/2014/main" id="{530310D8-A5EA-564F-B7D6-BC0378513F59}"/>
              </a:ext>
            </a:extLst>
          </p:cNvPr>
          <p:cNvSpPr>
            <a:spLocks noGrp="1" noChangeArrowheads="1"/>
          </p:cNvSpPr>
          <p:nvPr>
            <p:ph type="title"/>
          </p:nvPr>
        </p:nvSpPr>
        <p:spPr>
          <a:xfrm>
            <a:off x="586015" y="103234"/>
            <a:ext cx="7772400" cy="685800"/>
          </a:xfrm>
        </p:spPr>
        <p:txBody>
          <a:bodyPr/>
          <a:lstStyle/>
          <a:p>
            <a:r>
              <a:rPr lang="en-US" altLang="en-US" dirty="0"/>
              <a:t>Correct Sum</a:t>
            </a:r>
            <a:endParaRPr lang="en-US" altLang="en-US" dirty="0">
              <a:solidFill>
                <a:schemeClr val="tx1"/>
              </a:solidFill>
            </a:endParaRPr>
          </a:p>
        </p:txBody>
      </p:sp>
      <p:sp>
        <p:nvSpPr>
          <p:cNvPr id="132100" name="Rectangle 4">
            <a:extLst>
              <a:ext uri="{FF2B5EF4-FFF2-40B4-BE49-F238E27FC236}">
                <a16:creationId xmlns:a16="http://schemas.microsoft.com/office/drawing/2014/main" id="{C2BECE1E-EA53-8845-9D79-4D627FAA9EF8}"/>
              </a:ext>
            </a:extLst>
          </p:cNvPr>
          <p:cNvSpPr>
            <a:spLocks noChangeArrowheads="1"/>
          </p:cNvSpPr>
          <p:nvPr/>
        </p:nvSpPr>
        <p:spPr bwMode="auto">
          <a:xfrm>
            <a:off x="498929" y="2123281"/>
            <a:ext cx="8602662" cy="2611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80000"/>
              </a:lnSpc>
              <a:buFont typeface="Monotype Sorts" pitchFamily="2" charset="2"/>
              <a:buNone/>
            </a:pPr>
            <a:r>
              <a:rPr lang="en-US" altLang="en-US" sz="2900" b="1" dirty="0">
                <a:solidFill>
                  <a:srgbClr val="000000"/>
                </a:solidFill>
              </a:rPr>
              <a:t>double</a:t>
            </a:r>
            <a:r>
              <a:rPr lang="en-US" altLang="en-US" sz="2900" dirty="0">
                <a:solidFill>
                  <a:srgbClr val="000000"/>
                </a:solidFill>
              </a:rPr>
              <a:t> item = 1; </a:t>
            </a:r>
            <a:r>
              <a:rPr lang="en-US" altLang="en-US" sz="2900" b="1" dirty="0">
                <a:solidFill>
                  <a:srgbClr val="000000"/>
                </a:solidFill>
              </a:rPr>
              <a:t>double</a:t>
            </a:r>
            <a:r>
              <a:rPr lang="en-US" altLang="en-US" sz="2900" dirty="0">
                <a:solidFill>
                  <a:srgbClr val="000000"/>
                </a:solidFill>
              </a:rPr>
              <a:t> sum = 0;</a:t>
            </a:r>
            <a:endParaRPr lang="en-US" altLang="en-US" sz="2900" b="1" dirty="0">
              <a:solidFill>
                <a:srgbClr val="000000"/>
              </a:solidFill>
            </a:endParaRPr>
          </a:p>
          <a:p>
            <a:pPr>
              <a:lnSpc>
                <a:spcPct val="80000"/>
              </a:lnSpc>
              <a:buFont typeface="Monotype Sorts" pitchFamily="2" charset="2"/>
              <a:buNone/>
            </a:pPr>
            <a:r>
              <a:rPr lang="en-US" altLang="en-US" sz="2900" b="1" dirty="0">
                <a:solidFill>
                  <a:srgbClr val="000000"/>
                </a:solidFill>
              </a:rPr>
              <a:t>while</a:t>
            </a:r>
            <a:r>
              <a:rPr lang="en-US" altLang="en-US" sz="2900" dirty="0">
                <a:solidFill>
                  <a:srgbClr val="000000"/>
                </a:solidFill>
              </a:rPr>
              <a:t> (item </a:t>
            </a:r>
            <a:r>
              <a:rPr lang="en-US" altLang="en-US" sz="2900" dirty="0">
                <a:solidFill>
                  <a:srgbClr val="FF0000"/>
                </a:solidFill>
              </a:rPr>
              <a:t>&gt;=</a:t>
            </a:r>
            <a:r>
              <a:rPr lang="en-US" altLang="en-US" sz="2900" dirty="0">
                <a:solidFill>
                  <a:srgbClr val="000000"/>
                </a:solidFill>
              </a:rPr>
              <a:t> 0) {</a:t>
            </a:r>
          </a:p>
          <a:p>
            <a:pPr>
              <a:lnSpc>
                <a:spcPct val="80000"/>
              </a:lnSpc>
              <a:buFont typeface="Monotype Sorts" pitchFamily="2" charset="2"/>
              <a:buNone/>
            </a:pPr>
            <a:r>
              <a:rPr lang="en-US" altLang="en-US" sz="2900" dirty="0">
                <a:solidFill>
                  <a:srgbClr val="000000"/>
                </a:solidFill>
              </a:rPr>
              <a:t>  sum += item;</a:t>
            </a:r>
          </a:p>
          <a:p>
            <a:pPr>
              <a:lnSpc>
                <a:spcPct val="80000"/>
              </a:lnSpc>
              <a:buFont typeface="Monotype Sorts" pitchFamily="2" charset="2"/>
              <a:buNone/>
            </a:pPr>
            <a:r>
              <a:rPr lang="en-US" altLang="en-US" sz="2900" dirty="0">
                <a:solidFill>
                  <a:srgbClr val="000000"/>
                </a:solidFill>
              </a:rPr>
              <a:t>  item -= 0.1;</a:t>
            </a:r>
          </a:p>
          <a:p>
            <a:pPr>
              <a:lnSpc>
                <a:spcPct val="80000"/>
              </a:lnSpc>
              <a:buFont typeface="Monotype Sorts" pitchFamily="2" charset="2"/>
              <a:buNone/>
            </a:pPr>
            <a:r>
              <a:rPr lang="en-US" altLang="en-US" sz="2900" dirty="0">
                <a:solidFill>
                  <a:srgbClr val="000000"/>
                </a:solidFill>
              </a:rPr>
              <a:t>}</a:t>
            </a:r>
          </a:p>
          <a:p>
            <a:pPr>
              <a:lnSpc>
                <a:spcPct val="80000"/>
              </a:lnSpc>
              <a:buFont typeface="Monotype Sorts" pitchFamily="2" charset="2"/>
              <a:buNone/>
            </a:pPr>
            <a:r>
              <a:rPr lang="en-US" altLang="en-US" sz="2900" dirty="0" err="1">
                <a:solidFill>
                  <a:srgbClr val="000000"/>
                </a:solidFill>
              </a:rPr>
              <a:t>System.out.println</a:t>
            </a:r>
            <a:r>
              <a:rPr lang="en-US" altLang="en-US" sz="2900" dirty="0">
                <a:solidFill>
                  <a:srgbClr val="000000"/>
                </a:solidFill>
              </a:rPr>
              <a:t>(sum);</a:t>
            </a:r>
          </a:p>
        </p:txBody>
      </p:sp>
      <p:sp>
        <p:nvSpPr>
          <p:cNvPr id="2" name="Rectangle 1">
            <a:extLst>
              <a:ext uri="{FF2B5EF4-FFF2-40B4-BE49-F238E27FC236}">
                <a16:creationId xmlns:a16="http://schemas.microsoft.com/office/drawing/2014/main" id="{B5CD7700-3E07-8057-8FBA-6537BA473F42}"/>
              </a:ext>
            </a:extLst>
          </p:cNvPr>
          <p:cNvSpPr>
            <a:spLocks noChangeArrowheads="1"/>
          </p:cNvSpPr>
          <p:nvPr/>
        </p:nvSpPr>
        <p:spPr bwMode="auto">
          <a:xfrm>
            <a:off x="5853274" y="1164134"/>
            <a:ext cx="3290726" cy="5693866"/>
          </a:xfrm>
          <a:prstGeom prst="rect">
            <a:avLst/>
          </a:prstGeom>
          <a:solidFill>
            <a:schemeClr val="bg1"/>
          </a:solidFill>
          <a:ln>
            <a:solidFill>
              <a:schemeClr val="accent1"/>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Avoid equality checks with floating-point numbers in loops because they can lead to inaccuracies due to the imprecise representation of some floating-point values; instead, use a condition like item &gt;= 0 to ensure the loop terminates correctly. </a:t>
            </a:r>
          </a:p>
        </p:txBody>
      </p:sp>
    </p:spTree>
    <p:extLst>
      <p:ext uri="{BB962C8B-B14F-4D97-AF65-F5344CB8AC3E}">
        <p14:creationId xmlns:p14="http://schemas.microsoft.com/office/powerpoint/2010/main" val="30157774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D6CB91-7FCC-4BD1-C3FA-0EB4306C2534}"/>
              </a:ext>
            </a:extLst>
          </p:cNvPr>
          <p:cNvPicPr>
            <a:picLocks noChangeAspect="1"/>
          </p:cNvPicPr>
          <p:nvPr/>
        </p:nvPicPr>
        <p:blipFill rotWithShape="1">
          <a:blip r:embed="rId2"/>
          <a:srcRect t="8982" b="19462"/>
          <a:stretch/>
        </p:blipFill>
        <p:spPr>
          <a:xfrm>
            <a:off x="0" y="2388328"/>
            <a:ext cx="9105900" cy="3680491"/>
          </a:xfrm>
          <a:prstGeom prst="rect">
            <a:avLst/>
          </a:prstGeom>
        </p:spPr>
      </p:pic>
      <p:sp>
        <p:nvSpPr>
          <p:cNvPr id="152577" name="Slide Number Placeholder 4">
            <a:extLst>
              <a:ext uri="{FF2B5EF4-FFF2-40B4-BE49-F238E27FC236}">
                <a16:creationId xmlns:a16="http://schemas.microsoft.com/office/drawing/2014/main" id="{617F0AC3-E048-FB44-8132-350248BC393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6D7C7C8-25F4-6A45-8433-458581347431}" type="slidenum">
              <a:rPr lang="en-US" altLang="en-US" sz="1400" smtClean="0"/>
              <a:pPr>
                <a:spcBef>
                  <a:spcPct val="0"/>
                </a:spcBef>
                <a:buClrTx/>
                <a:buSzTx/>
                <a:buFontTx/>
                <a:buNone/>
              </a:pPr>
              <a:t>101</a:t>
            </a:fld>
            <a:endParaRPr lang="en-US" altLang="en-US" sz="1400"/>
          </a:p>
        </p:txBody>
      </p:sp>
      <p:sp>
        <p:nvSpPr>
          <p:cNvPr id="152578" name="Rectangle 2">
            <a:extLst>
              <a:ext uri="{FF2B5EF4-FFF2-40B4-BE49-F238E27FC236}">
                <a16:creationId xmlns:a16="http://schemas.microsoft.com/office/drawing/2014/main" id="{C394D59B-0C65-C347-9046-1EF818C1DCD2}"/>
              </a:ext>
            </a:extLst>
          </p:cNvPr>
          <p:cNvSpPr>
            <a:spLocks noGrp="1" noChangeArrowheads="1"/>
          </p:cNvSpPr>
          <p:nvPr>
            <p:ph type="title"/>
          </p:nvPr>
        </p:nvSpPr>
        <p:spPr>
          <a:xfrm>
            <a:off x="76200" y="0"/>
            <a:ext cx="8915400" cy="1428750"/>
          </a:xfrm>
        </p:spPr>
        <p:txBody>
          <a:bodyPr>
            <a:normAutofit/>
          </a:bodyPr>
          <a:lstStyle/>
          <a:p>
            <a:r>
              <a:rPr lang="en-US" altLang="en-US" sz="3000" dirty="0"/>
              <a:t>Problem:  Predicting the Future Tuition </a:t>
            </a:r>
          </a:p>
        </p:txBody>
      </p:sp>
      <p:sp>
        <p:nvSpPr>
          <p:cNvPr id="152579" name="Text Box 3">
            <a:extLst>
              <a:ext uri="{FF2B5EF4-FFF2-40B4-BE49-F238E27FC236}">
                <a16:creationId xmlns:a16="http://schemas.microsoft.com/office/drawing/2014/main" id="{159A364A-3FA6-CB4A-A11F-91F8B4CFD33B}"/>
              </a:ext>
            </a:extLst>
          </p:cNvPr>
          <p:cNvSpPr txBox="1">
            <a:spLocks noChangeArrowheads="1"/>
          </p:cNvSpPr>
          <p:nvPr/>
        </p:nvSpPr>
        <p:spPr bwMode="auto">
          <a:xfrm>
            <a:off x="914400" y="1524000"/>
            <a:ext cx="7543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endParaRPr lang="en-US" altLang="en-US" sz="2400"/>
          </a:p>
        </p:txBody>
      </p:sp>
      <p:sp>
        <p:nvSpPr>
          <p:cNvPr id="152580" name="Text Box 4">
            <a:extLst>
              <a:ext uri="{FF2B5EF4-FFF2-40B4-BE49-F238E27FC236}">
                <a16:creationId xmlns:a16="http://schemas.microsoft.com/office/drawing/2014/main" id="{C2A32830-9AF2-E646-B6B1-40190BA17652}"/>
              </a:ext>
            </a:extLst>
          </p:cNvPr>
          <p:cNvSpPr txBox="1">
            <a:spLocks noChangeArrowheads="1"/>
          </p:cNvSpPr>
          <p:nvPr/>
        </p:nvSpPr>
        <p:spPr bwMode="auto">
          <a:xfrm>
            <a:off x="192087" y="1092928"/>
            <a:ext cx="87598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cs typeface="Times New Roman" panose="02020603050405020304" pitchFamily="18" charset="0"/>
              </a:rPr>
              <a:t>Problem: </a:t>
            </a:r>
            <a:r>
              <a:rPr lang="en-US" altLang="en-US" sz="2400" dirty="0"/>
              <a:t>Suppose that the tuition for a university is $10,000 this year and tuition increases 7% every year. In how many years will the tuition be doubled?</a:t>
            </a:r>
          </a:p>
        </p:txBody>
      </p:sp>
      <p:sp>
        <p:nvSpPr>
          <p:cNvPr id="152581" name="Rectangle 8">
            <a:hlinkClick r:id="rId3"/>
            <a:extLst>
              <a:ext uri="{FF2B5EF4-FFF2-40B4-BE49-F238E27FC236}">
                <a16:creationId xmlns:a16="http://schemas.microsoft.com/office/drawing/2014/main" id="{9C821BD9-9DF9-1844-86CE-5B2E0A27CEF3}"/>
              </a:ext>
            </a:extLst>
          </p:cNvPr>
          <p:cNvSpPr>
            <a:spLocks noChangeArrowheads="1"/>
          </p:cNvSpPr>
          <p:nvPr/>
        </p:nvSpPr>
        <p:spPr bwMode="auto">
          <a:xfrm>
            <a:off x="7400925" y="6443081"/>
            <a:ext cx="1743075"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dirty="0" err="1"/>
              <a:t>FutureTuition</a:t>
            </a:r>
            <a:endParaRPr lang="en-US" altLang="en-US" sz="2000" dirty="0"/>
          </a:p>
        </p:txBody>
      </p:sp>
      <p:sp>
        <p:nvSpPr>
          <p:cNvPr id="4" name="Rectangle 1">
            <a:extLst>
              <a:ext uri="{FF2B5EF4-FFF2-40B4-BE49-F238E27FC236}">
                <a16:creationId xmlns:a16="http://schemas.microsoft.com/office/drawing/2014/main" id="{0C783A86-2ED2-73B7-B612-559320AA9BB7}"/>
              </a:ext>
            </a:extLst>
          </p:cNvPr>
          <p:cNvSpPr>
            <a:spLocks noChangeArrowheads="1"/>
          </p:cNvSpPr>
          <p:nvPr/>
        </p:nvSpPr>
        <p:spPr bwMode="auto">
          <a:xfrm>
            <a:off x="4238931" y="2840083"/>
            <a:ext cx="4866969"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Class Declaration: </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declares a public class named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FutureTuition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Java, a class is a blueprint for creating objects and organizing code. The public keyword indicates that this class can be accessed from outside its package. </a:t>
            </a:r>
          </a:p>
        </p:txBody>
      </p:sp>
      <p:sp>
        <p:nvSpPr>
          <p:cNvPr id="5" name="Rectangle: Rounded Corners 4">
            <a:extLst>
              <a:ext uri="{FF2B5EF4-FFF2-40B4-BE49-F238E27FC236}">
                <a16:creationId xmlns:a16="http://schemas.microsoft.com/office/drawing/2014/main" id="{9515CF63-9922-7DB3-FC83-76F3949AE592}"/>
              </a:ext>
            </a:extLst>
          </p:cNvPr>
          <p:cNvSpPr/>
          <p:nvPr/>
        </p:nvSpPr>
        <p:spPr>
          <a:xfrm>
            <a:off x="38100" y="3541986"/>
            <a:ext cx="2316217" cy="22071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92339220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D6CB91-7FCC-4BD1-C3FA-0EB4306C2534}"/>
              </a:ext>
            </a:extLst>
          </p:cNvPr>
          <p:cNvPicPr>
            <a:picLocks noChangeAspect="1"/>
          </p:cNvPicPr>
          <p:nvPr/>
        </p:nvPicPr>
        <p:blipFill rotWithShape="1">
          <a:blip r:embed="rId2"/>
          <a:srcRect t="8982" b="19462"/>
          <a:stretch/>
        </p:blipFill>
        <p:spPr>
          <a:xfrm>
            <a:off x="0" y="2388328"/>
            <a:ext cx="9105900" cy="3680491"/>
          </a:xfrm>
          <a:prstGeom prst="rect">
            <a:avLst/>
          </a:prstGeom>
        </p:spPr>
      </p:pic>
      <p:sp>
        <p:nvSpPr>
          <p:cNvPr id="152577" name="Slide Number Placeholder 4">
            <a:extLst>
              <a:ext uri="{FF2B5EF4-FFF2-40B4-BE49-F238E27FC236}">
                <a16:creationId xmlns:a16="http://schemas.microsoft.com/office/drawing/2014/main" id="{617F0AC3-E048-FB44-8132-350248BC393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6D7C7C8-25F4-6A45-8433-458581347431}" type="slidenum">
              <a:rPr lang="en-US" altLang="en-US" sz="1400" smtClean="0"/>
              <a:pPr>
                <a:spcBef>
                  <a:spcPct val="0"/>
                </a:spcBef>
                <a:buClrTx/>
                <a:buSzTx/>
                <a:buFontTx/>
                <a:buNone/>
              </a:pPr>
              <a:t>102</a:t>
            </a:fld>
            <a:endParaRPr lang="en-US" altLang="en-US" sz="1400"/>
          </a:p>
        </p:txBody>
      </p:sp>
      <p:sp>
        <p:nvSpPr>
          <p:cNvPr id="152578" name="Rectangle 2">
            <a:extLst>
              <a:ext uri="{FF2B5EF4-FFF2-40B4-BE49-F238E27FC236}">
                <a16:creationId xmlns:a16="http://schemas.microsoft.com/office/drawing/2014/main" id="{C394D59B-0C65-C347-9046-1EF818C1DCD2}"/>
              </a:ext>
            </a:extLst>
          </p:cNvPr>
          <p:cNvSpPr>
            <a:spLocks noGrp="1" noChangeArrowheads="1"/>
          </p:cNvSpPr>
          <p:nvPr>
            <p:ph type="title"/>
          </p:nvPr>
        </p:nvSpPr>
        <p:spPr>
          <a:xfrm>
            <a:off x="76200" y="0"/>
            <a:ext cx="8915400" cy="1428750"/>
          </a:xfrm>
        </p:spPr>
        <p:txBody>
          <a:bodyPr>
            <a:normAutofit/>
          </a:bodyPr>
          <a:lstStyle/>
          <a:p>
            <a:r>
              <a:rPr lang="en-US" altLang="en-US" sz="3000" dirty="0"/>
              <a:t>Problem:  Predicting the Future Tuition </a:t>
            </a:r>
          </a:p>
        </p:txBody>
      </p:sp>
      <p:sp>
        <p:nvSpPr>
          <p:cNvPr id="152579" name="Text Box 3">
            <a:extLst>
              <a:ext uri="{FF2B5EF4-FFF2-40B4-BE49-F238E27FC236}">
                <a16:creationId xmlns:a16="http://schemas.microsoft.com/office/drawing/2014/main" id="{159A364A-3FA6-CB4A-A11F-91F8B4CFD33B}"/>
              </a:ext>
            </a:extLst>
          </p:cNvPr>
          <p:cNvSpPr txBox="1">
            <a:spLocks noChangeArrowheads="1"/>
          </p:cNvSpPr>
          <p:nvPr/>
        </p:nvSpPr>
        <p:spPr bwMode="auto">
          <a:xfrm>
            <a:off x="914400" y="1524000"/>
            <a:ext cx="7543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endParaRPr lang="en-US" altLang="en-US" sz="2400"/>
          </a:p>
        </p:txBody>
      </p:sp>
      <p:sp>
        <p:nvSpPr>
          <p:cNvPr id="152580" name="Text Box 4">
            <a:extLst>
              <a:ext uri="{FF2B5EF4-FFF2-40B4-BE49-F238E27FC236}">
                <a16:creationId xmlns:a16="http://schemas.microsoft.com/office/drawing/2014/main" id="{C2A32830-9AF2-E646-B6B1-40190BA17652}"/>
              </a:ext>
            </a:extLst>
          </p:cNvPr>
          <p:cNvSpPr txBox="1">
            <a:spLocks noChangeArrowheads="1"/>
          </p:cNvSpPr>
          <p:nvPr/>
        </p:nvSpPr>
        <p:spPr bwMode="auto">
          <a:xfrm>
            <a:off x="192087" y="1092928"/>
            <a:ext cx="87598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cs typeface="Times New Roman" panose="02020603050405020304" pitchFamily="18" charset="0"/>
              </a:rPr>
              <a:t>Problem: </a:t>
            </a:r>
            <a:r>
              <a:rPr lang="en-US" altLang="en-US" sz="2400" dirty="0"/>
              <a:t>Suppose that the tuition for a university is $10,000 this year and tuition increases 7% every year. In how many years will the tuition be doubled?</a:t>
            </a:r>
          </a:p>
        </p:txBody>
      </p:sp>
      <p:sp>
        <p:nvSpPr>
          <p:cNvPr id="152581" name="Rectangle 8">
            <a:hlinkClick r:id="rId3"/>
            <a:extLst>
              <a:ext uri="{FF2B5EF4-FFF2-40B4-BE49-F238E27FC236}">
                <a16:creationId xmlns:a16="http://schemas.microsoft.com/office/drawing/2014/main" id="{9C821BD9-9DF9-1844-86CE-5B2E0A27CEF3}"/>
              </a:ext>
            </a:extLst>
          </p:cNvPr>
          <p:cNvSpPr>
            <a:spLocks noChangeArrowheads="1"/>
          </p:cNvSpPr>
          <p:nvPr/>
        </p:nvSpPr>
        <p:spPr bwMode="auto">
          <a:xfrm>
            <a:off x="7400925" y="6443081"/>
            <a:ext cx="1743075"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dirty="0" err="1"/>
              <a:t>FutureTuition</a:t>
            </a:r>
            <a:endParaRPr lang="en-US" altLang="en-US" sz="2000" dirty="0"/>
          </a:p>
        </p:txBody>
      </p:sp>
      <p:sp>
        <p:nvSpPr>
          <p:cNvPr id="4" name="Rectangle 1">
            <a:extLst>
              <a:ext uri="{FF2B5EF4-FFF2-40B4-BE49-F238E27FC236}">
                <a16:creationId xmlns:a16="http://schemas.microsoft.com/office/drawing/2014/main" id="{0C783A86-2ED2-73B7-B612-559320AA9BB7}"/>
              </a:ext>
            </a:extLst>
          </p:cNvPr>
          <p:cNvSpPr>
            <a:spLocks noChangeArrowheads="1"/>
          </p:cNvSpPr>
          <p:nvPr/>
        </p:nvSpPr>
        <p:spPr bwMode="auto">
          <a:xfrm>
            <a:off x="4277031" y="2422876"/>
            <a:ext cx="4866969" cy="4401205"/>
          </a:xfrm>
          <a:prstGeom prst="rect">
            <a:avLst/>
          </a:prstGeom>
          <a:solidFill>
            <a:schemeClr val="bg1"/>
          </a:solidFill>
          <a:ln>
            <a:solidFill>
              <a:schemeClr val="accent1"/>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Main Method: </a:t>
            </a:r>
            <a:endPar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is the main method, the entry point of any Java application. When the program is run, the code inside this method will execute.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public: The method can be called from outside the class.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static: The method belongs to the class rather than an instance of the class.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void: The method does not return any value.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String[] </a:t>
            </a:r>
            <a:r>
              <a:rPr kumimoji="0" lang="en-US" altLang="en-US" sz="20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is an array of strings that stores command-line arguments passed to the program. </a:t>
            </a:r>
          </a:p>
        </p:txBody>
      </p:sp>
      <p:sp>
        <p:nvSpPr>
          <p:cNvPr id="5" name="Rectangle: Rounded Corners 4">
            <a:extLst>
              <a:ext uri="{FF2B5EF4-FFF2-40B4-BE49-F238E27FC236}">
                <a16:creationId xmlns:a16="http://schemas.microsoft.com/office/drawing/2014/main" id="{9515CF63-9922-7DB3-FC83-76F3949AE592}"/>
              </a:ext>
            </a:extLst>
          </p:cNvPr>
          <p:cNvSpPr/>
          <p:nvPr/>
        </p:nvSpPr>
        <p:spPr>
          <a:xfrm>
            <a:off x="192087" y="3699641"/>
            <a:ext cx="2929485" cy="21020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82896198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D6CB91-7FCC-4BD1-C3FA-0EB4306C2534}"/>
              </a:ext>
            </a:extLst>
          </p:cNvPr>
          <p:cNvPicPr>
            <a:picLocks noChangeAspect="1"/>
          </p:cNvPicPr>
          <p:nvPr/>
        </p:nvPicPr>
        <p:blipFill rotWithShape="1">
          <a:blip r:embed="rId2"/>
          <a:srcRect t="8982" b="19462"/>
          <a:stretch/>
        </p:blipFill>
        <p:spPr>
          <a:xfrm>
            <a:off x="0" y="2388328"/>
            <a:ext cx="9105900" cy="3680491"/>
          </a:xfrm>
          <a:prstGeom prst="rect">
            <a:avLst/>
          </a:prstGeom>
        </p:spPr>
      </p:pic>
      <p:sp>
        <p:nvSpPr>
          <p:cNvPr id="152577" name="Slide Number Placeholder 4">
            <a:extLst>
              <a:ext uri="{FF2B5EF4-FFF2-40B4-BE49-F238E27FC236}">
                <a16:creationId xmlns:a16="http://schemas.microsoft.com/office/drawing/2014/main" id="{617F0AC3-E048-FB44-8132-350248BC393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6D7C7C8-25F4-6A45-8433-458581347431}" type="slidenum">
              <a:rPr lang="en-US" altLang="en-US" sz="1400" smtClean="0"/>
              <a:pPr>
                <a:spcBef>
                  <a:spcPct val="0"/>
                </a:spcBef>
                <a:buClrTx/>
                <a:buSzTx/>
                <a:buFontTx/>
                <a:buNone/>
              </a:pPr>
              <a:t>103</a:t>
            </a:fld>
            <a:endParaRPr lang="en-US" altLang="en-US" sz="1400"/>
          </a:p>
        </p:txBody>
      </p:sp>
      <p:sp>
        <p:nvSpPr>
          <p:cNvPr id="152578" name="Rectangle 2">
            <a:extLst>
              <a:ext uri="{FF2B5EF4-FFF2-40B4-BE49-F238E27FC236}">
                <a16:creationId xmlns:a16="http://schemas.microsoft.com/office/drawing/2014/main" id="{C394D59B-0C65-C347-9046-1EF818C1DCD2}"/>
              </a:ext>
            </a:extLst>
          </p:cNvPr>
          <p:cNvSpPr>
            <a:spLocks noGrp="1" noChangeArrowheads="1"/>
          </p:cNvSpPr>
          <p:nvPr>
            <p:ph type="title"/>
          </p:nvPr>
        </p:nvSpPr>
        <p:spPr>
          <a:xfrm>
            <a:off x="76200" y="0"/>
            <a:ext cx="8915400" cy="1428750"/>
          </a:xfrm>
        </p:spPr>
        <p:txBody>
          <a:bodyPr>
            <a:normAutofit/>
          </a:bodyPr>
          <a:lstStyle/>
          <a:p>
            <a:r>
              <a:rPr lang="en-US" altLang="en-US" sz="3000" dirty="0"/>
              <a:t>Problem:  Predicting the Future Tuition </a:t>
            </a:r>
          </a:p>
        </p:txBody>
      </p:sp>
      <p:sp>
        <p:nvSpPr>
          <p:cNvPr id="152579" name="Text Box 3">
            <a:extLst>
              <a:ext uri="{FF2B5EF4-FFF2-40B4-BE49-F238E27FC236}">
                <a16:creationId xmlns:a16="http://schemas.microsoft.com/office/drawing/2014/main" id="{159A364A-3FA6-CB4A-A11F-91F8B4CFD33B}"/>
              </a:ext>
            </a:extLst>
          </p:cNvPr>
          <p:cNvSpPr txBox="1">
            <a:spLocks noChangeArrowheads="1"/>
          </p:cNvSpPr>
          <p:nvPr/>
        </p:nvSpPr>
        <p:spPr bwMode="auto">
          <a:xfrm>
            <a:off x="914400" y="1524000"/>
            <a:ext cx="7543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endParaRPr lang="en-US" altLang="en-US" sz="2400"/>
          </a:p>
        </p:txBody>
      </p:sp>
      <p:sp>
        <p:nvSpPr>
          <p:cNvPr id="152580" name="Text Box 4">
            <a:extLst>
              <a:ext uri="{FF2B5EF4-FFF2-40B4-BE49-F238E27FC236}">
                <a16:creationId xmlns:a16="http://schemas.microsoft.com/office/drawing/2014/main" id="{C2A32830-9AF2-E646-B6B1-40190BA17652}"/>
              </a:ext>
            </a:extLst>
          </p:cNvPr>
          <p:cNvSpPr txBox="1">
            <a:spLocks noChangeArrowheads="1"/>
          </p:cNvSpPr>
          <p:nvPr/>
        </p:nvSpPr>
        <p:spPr bwMode="auto">
          <a:xfrm>
            <a:off x="192087" y="1092928"/>
            <a:ext cx="87598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cs typeface="Times New Roman" panose="02020603050405020304" pitchFamily="18" charset="0"/>
              </a:rPr>
              <a:t>Problem: </a:t>
            </a:r>
            <a:r>
              <a:rPr lang="en-US" altLang="en-US" sz="2400" dirty="0"/>
              <a:t>Suppose that the tuition for a university is $10,000 this year and tuition increases 7% every year. In how many years will the tuition be doubled?</a:t>
            </a:r>
          </a:p>
        </p:txBody>
      </p:sp>
      <p:sp>
        <p:nvSpPr>
          <p:cNvPr id="152581" name="Rectangle 8">
            <a:hlinkClick r:id="rId3"/>
            <a:extLst>
              <a:ext uri="{FF2B5EF4-FFF2-40B4-BE49-F238E27FC236}">
                <a16:creationId xmlns:a16="http://schemas.microsoft.com/office/drawing/2014/main" id="{9C821BD9-9DF9-1844-86CE-5B2E0A27CEF3}"/>
              </a:ext>
            </a:extLst>
          </p:cNvPr>
          <p:cNvSpPr>
            <a:spLocks noChangeArrowheads="1"/>
          </p:cNvSpPr>
          <p:nvPr/>
        </p:nvSpPr>
        <p:spPr bwMode="auto">
          <a:xfrm>
            <a:off x="7400925" y="6443081"/>
            <a:ext cx="1743075"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dirty="0" err="1"/>
              <a:t>FutureTuition</a:t>
            </a:r>
            <a:endParaRPr lang="en-US" altLang="en-US" sz="2000" dirty="0"/>
          </a:p>
        </p:txBody>
      </p:sp>
      <p:sp>
        <p:nvSpPr>
          <p:cNvPr id="4" name="Rectangle 1">
            <a:extLst>
              <a:ext uri="{FF2B5EF4-FFF2-40B4-BE49-F238E27FC236}">
                <a16:creationId xmlns:a16="http://schemas.microsoft.com/office/drawing/2014/main" id="{0C783A86-2ED2-73B7-B612-559320AA9BB7}"/>
              </a:ext>
            </a:extLst>
          </p:cNvPr>
          <p:cNvSpPr>
            <a:spLocks noChangeArrowheads="1"/>
          </p:cNvSpPr>
          <p:nvPr/>
        </p:nvSpPr>
        <p:spPr bwMode="auto">
          <a:xfrm>
            <a:off x="4277031" y="3099984"/>
            <a:ext cx="4866969" cy="3046988"/>
          </a:xfrm>
          <a:prstGeom prst="rect">
            <a:avLst/>
          </a:prstGeom>
          <a:solidFill>
            <a:schemeClr val="bg1"/>
          </a:solidFill>
          <a:ln>
            <a:solidFill>
              <a:schemeClr val="accent1"/>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Initial Tuition and Year Variables: </a:t>
            </a:r>
            <a:endPar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tuition = 10000;: This line initializes the tuition variable to $10,000, representing the initial tuition cost in the first year.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int year = 0;: This line initializes the year variable to 0, representing the starting point (Year 0) in the loop. </a:t>
            </a:r>
          </a:p>
        </p:txBody>
      </p:sp>
      <p:sp>
        <p:nvSpPr>
          <p:cNvPr id="5" name="Rectangle: Rounded Corners 4">
            <a:extLst>
              <a:ext uri="{FF2B5EF4-FFF2-40B4-BE49-F238E27FC236}">
                <a16:creationId xmlns:a16="http://schemas.microsoft.com/office/drawing/2014/main" id="{9515CF63-9922-7DB3-FC83-76F3949AE592}"/>
              </a:ext>
            </a:extLst>
          </p:cNvPr>
          <p:cNvSpPr/>
          <p:nvPr/>
        </p:nvSpPr>
        <p:spPr>
          <a:xfrm>
            <a:off x="264816" y="3867806"/>
            <a:ext cx="2929485" cy="31705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65212710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D6CB91-7FCC-4BD1-C3FA-0EB4306C2534}"/>
              </a:ext>
            </a:extLst>
          </p:cNvPr>
          <p:cNvPicPr>
            <a:picLocks noChangeAspect="1"/>
          </p:cNvPicPr>
          <p:nvPr/>
        </p:nvPicPr>
        <p:blipFill rotWithShape="1">
          <a:blip r:embed="rId2"/>
          <a:srcRect t="8982" b="19462"/>
          <a:stretch/>
        </p:blipFill>
        <p:spPr>
          <a:xfrm>
            <a:off x="0" y="2388328"/>
            <a:ext cx="9105900" cy="3680491"/>
          </a:xfrm>
          <a:prstGeom prst="rect">
            <a:avLst/>
          </a:prstGeom>
        </p:spPr>
      </p:pic>
      <p:sp>
        <p:nvSpPr>
          <p:cNvPr id="152577" name="Slide Number Placeholder 4">
            <a:extLst>
              <a:ext uri="{FF2B5EF4-FFF2-40B4-BE49-F238E27FC236}">
                <a16:creationId xmlns:a16="http://schemas.microsoft.com/office/drawing/2014/main" id="{617F0AC3-E048-FB44-8132-350248BC393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6D7C7C8-25F4-6A45-8433-458581347431}" type="slidenum">
              <a:rPr lang="en-US" altLang="en-US" sz="1400" smtClean="0"/>
              <a:pPr>
                <a:spcBef>
                  <a:spcPct val="0"/>
                </a:spcBef>
                <a:buClrTx/>
                <a:buSzTx/>
                <a:buFontTx/>
                <a:buNone/>
              </a:pPr>
              <a:t>104</a:t>
            </a:fld>
            <a:endParaRPr lang="en-US" altLang="en-US" sz="1400"/>
          </a:p>
        </p:txBody>
      </p:sp>
      <p:sp>
        <p:nvSpPr>
          <p:cNvPr id="152578" name="Rectangle 2">
            <a:extLst>
              <a:ext uri="{FF2B5EF4-FFF2-40B4-BE49-F238E27FC236}">
                <a16:creationId xmlns:a16="http://schemas.microsoft.com/office/drawing/2014/main" id="{C394D59B-0C65-C347-9046-1EF818C1DCD2}"/>
              </a:ext>
            </a:extLst>
          </p:cNvPr>
          <p:cNvSpPr>
            <a:spLocks noGrp="1" noChangeArrowheads="1"/>
          </p:cNvSpPr>
          <p:nvPr>
            <p:ph type="title"/>
          </p:nvPr>
        </p:nvSpPr>
        <p:spPr>
          <a:xfrm>
            <a:off x="76200" y="0"/>
            <a:ext cx="8915400" cy="1428750"/>
          </a:xfrm>
        </p:spPr>
        <p:txBody>
          <a:bodyPr>
            <a:normAutofit/>
          </a:bodyPr>
          <a:lstStyle/>
          <a:p>
            <a:r>
              <a:rPr lang="en-US" altLang="en-US" sz="3000" dirty="0"/>
              <a:t>Problem:  Predicting the Future Tuition </a:t>
            </a:r>
          </a:p>
        </p:txBody>
      </p:sp>
      <p:sp>
        <p:nvSpPr>
          <p:cNvPr id="152579" name="Text Box 3">
            <a:extLst>
              <a:ext uri="{FF2B5EF4-FFF2-40B4-BE49-F238E27FC236}">
                <a16:creationId xmlns:a16="http://schemas.microsoft.com/office/drawing/2014/main" id="{159A364A-3FA6-CB4A-A11F-91F8B4CFD33B}"/>
              </a:ext>
            </a:extLst>
          </p:cNvPr>
          <p:cNvSpPr txBox="1">
            <a:spLocks noChangeArrowheads="1"/>
          </p:cNvSpPr>
          <p:nvPr/>
        </p:nvSpPr>
        <p:spPr bwMode="auto">
          <a:xfrm>
            <a:off x="914400" y="1524000"/>
            <a:ext cx="7543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endParaRPr lang="en-US" altLang="en-US" sz="2400"/>
          </a:p>
        </p:txBody>
      </p:sp>
      <p:sp>
        <p:nvSpPr>
          <p:cNvPr id="152580" name="Text Box 4">
            <a:extLst>
              <a:ext uri="{FF2B5EF4-FFF2-40B4-BE49-F238E27FC236}">
                <a16:creationId xmlns:a16="http://schemas.microsoft.com/office/drawing/2014/main" id="{C2A32830-9AF2-E646-B6B1-40190BA17652}"/>
              </a:ext>
            </a:extLst>
          </p:cNvPr>
          <p:cNvSpPr txBox="1">
            <a:spLocks noChangeArrowheads="1"/>
          </p:cNvSpPr>
          <p:nvPr/>
        </p:nvSpPr>
        <p:spPr bwMode="auto">
          <a:xfrm>
            <a:off x="192087" y="1092928"/>
            <a:ext cx="87598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cs typeface="Times New Roman" panose="02020603050405020304" pitchFamily="18" charset="0"/>
              </a:rPr>
              <a:t>Problem: </a:t>
            </a:r>
            <a:r>
              <a:rPr lang="en-US" altLang="en-US" sz="2400" dirty="0"/>
              <a:t>Suppose that the tuition for a university is $10,000 this year and tuition increases 7% every year. In how many years will the tuition be doubled?</a:t>
            </a:r>
          </a:p>
        </p:txBody>
      </p:sp>
      <p:sp>
        <p:nvSpPr>
          <p:cNvPr id="152581" name="Rectangle 8">
            <a:hlinkClick r:id="rId3"/>
            <a:extLst>
              <a:ext uri="{FF2B5EF4-FFF2-40B4-BE49-F238E27FC236}">
                <a16:creationId xmlns:a16="http://schemas.microsoft.com/office/drawing/2014/main" id="{9C821BD9-9DF9-1844-86CE-5B2E0A27CEF3}"/>
              </a:ext>
            </a:extLst>
          </p:cNvPr>
          <p:cNvSpPr>
            <a:spLocks noChangeArrowheads="1"/>
          </p:cNvSpPr>
          <p:nvPr/>
        </p:nvSpPr>
        <p:spPr bwMode="auto">
          <a:xfrm>
            <a:off x="7400925" y="6443081"/>
            <a:ext cx="1743075"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dirty="0" err="1"/>
              <a:t>FutureTuition</a:t>
            </a:r>
            <a:endParaRPr lang="en-US" altLang="en-US" sz="2000" dirty="0"/>
          </a:p>
        </p:txBody>
      </p:sp>
      <p:sp>
        <p:nvSpPr>
          <p:cNvPr id="4" name="Rectangle 1">
            <a:extLst>
              <a:ext uri="{FF2B5EF4-FFF2-40B4-BE49-F238E27FC236}">
                <a16:creationId xmlns:a16="http://schemas.microsoft.com/office/drawing/2014/main" id="{0C783A86-2ED2-73B7-B612-559320AA9BB7}"/>
              </a:ext>
            </a:extLst>
          </p:cNvPr>
          <p:cNvSpPr>
            <a:spLocks noChangeArrowheads="1"/>
          </p:cNvSpPr>
          <p:nvPr/>
        </p:nvSpPr>
        <p:spPr bwMode="auto">
          <a:xfrm>
            <a:off x="4277031" y="2453653"/>
            <a:ext cx="4866969" cy="4339650"/>
          </a:xfrm>
          <a:prstGeom prst="rect">
            <a:avLst/>
          </a:prstGeom>
          <a:solidFill>
            <a:schemeClr val="bg1"/>
          </a:solidFill>
          <a:ln>
            <a:solidFill>
              <a:schemeClr val="accent1"/>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3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While Loop: </a:t>
            </a:r>
            <a:endParaRPr kumimoji="0" lang="en-US" altLang="en-US" sz="23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3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while (tuition &lt; 20000): This loop continues as long as the tuition is less than $20,000.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3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tuition = tuition * 1.07;: Inside the loop, tuition is increased by 7% each year. Multiplying the current tuition by 1.07 simulates this 7% increase.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3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year++;: The year variable is incremented by 1 each time the loop runs, representing the passing of one year. </a:t>
            </a:r>
          </a:p>
        </p:txBody>
      </p:sp>
      <p:sp>
        <p:nvSpPr>
          <p:cNvPr id="5" name="Rectangle: Rounded Corners 4">
            <a:extLst>
              <a:ext uri="{FF2B5EF4-FFF2-40B4-BE49-F238E27FC236}">
                <a16:creationId xmlns:a16="http://schemas.microsoft.com/office/drawing/2014/main" id="{9515CF63-9922-7DB3-FC83-76F3949AE592}"/>
              </a:ext>
            </a:extLst>
          </p:cNvPr>
          <p:cNvSpPr/>
          <p:nvPr/>
        </p:nvSpPr>
        <p:spPr>
          <a:xfrm>
            <a:off x="275328" y="4170917"/>
            <a:ext cx="2929485" cy="621799"/>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56470948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D6CB91-7FCC-4BD1-C3FA-0EB4306C2534}"/>
              </a:ext>
            </a:extLst>
          </p:cNvPr>
          <p:cNvPicPr>
            <a:picLocks noChangeAspect="1"/>
          </p:cNvPicPr>
          <p:nvPr/>
        </p:nvPicPr>
        <p:blipFill rotWithShape="1">
          <a:blip r:embed="rId2"/>
          <a:srcRect t="8982" b="19462"/>
          <a:stretch/>
        </p:blipFill>
        <p:spPr>
          <a:xfrm>
            <a:off x="0" y="2388328"/>
            <a:ext cx="9105900" cy="3680491"/>
          </a:xfrm>
          <a:prstGeom prst="rect">
            <a:avLst/>
          </a:prstGeom>
        </p:spPr>
      </p:pic>
      <p:sp>
        <p:nvSpPr>
          <p:cNvPr id="152577" name="Slide Number Placeholder 4">
            <a:extLst>
              <a:ext uri="{FF2B5EF4-FFF2-40B4-BE49-F238E27FC236}">
                <a16:creationId xmlns:a16="http://schemas.microsoft.com/office/drawing/2014/main" id="{617F0AC3-E048-FB44-8132-350248BC393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6D7C7C8-25F4-6A45-8433-458581347431}" type="slidenum">
              <a:rPr lang="en-US" altLang="en-US" sz="1400" smtClean="0"/>
              <a:pPr>
                <a:spcBef>
                  <a:spcPct val="0"/>
                </a:spcBef>
                <a:buClrTx/>
                <a:buSzTx/>
                <a:buFontTx/>
                <a:buNone/>
              </a:pPr>
              <a:t>105</a:t>
            </a:fld>
            <a:endParaRPr lang="en-US" altLang="en-US" sz="1400"/>
          </a:p>
        </p:txBody>
      </p:sp>
      <p:sp>
        <p:nvSpPr>
          <p:cNvPr id="152578" name="Rectangle 2">
            <a:extLst>
              <a:ext uri="{FF2B5EF4-FFF2-40B4-BE49-F238E27FC236}">
                <a16:creationId xmlns:a16="http://schemas.microsoft.com/office/drawing/2014/main" id="{C394D59B-0C65-C347-9046-1EF818C1DCD2}"/>
              </a:ext>
            </a:extLst>
          </p:cNvPr>
          <p:cNvSpPr>
            <a:spLocks noGrp="1" noChangeArrowheads="1"/>
          </p:cNvSpPr>
          <p:nvPr>
            <p:ph type="title"/>
          </p:nvPr>
        </p:nvSpPr>
        <p:spPr>
          <a:xfrm>
            <a:off x="76200" y="0"/>
            <a:ext cx="8915400" cy="1428750"/>
          </a:xfrm>
        </p:spPr>
        <p:txBody>
          <a:bodyPr>
            <a:normAutofit/>
          </a:bodyPr>
          <a:lstStyle/>
          <a:p>
            <a:r>
              <a:rPr lang="en-US" altLang="en-US" sz="3000" dirty="0"/>
              <a:t>Problem:  Predicting the Future Tuition </a:t>
            </a:r>
          </a:p>
        </p:txBody>
      </p:sp>
      <p:sp>
        <p:nvSpPr>
          <p:cNvPr id="152579" name="Text Box 3">
            <a:extLst>
              <a:ext uri="{FF2B5EF4-FFF2-40B4-BE49-F238E27FC236}">
                <a16:creationId xmlns:a16="http://schemas.microsoft.com/office/drawing/2014/main" id="{159A364A-3FA6-CB4A-A11F-91F8B4CFD33B}"/>
              </a:ext>
            </a:extLst>
          </p:cNvPr>
          <p:cNvSpPr txBox="1">
            <a:spLocks noChangeArrowheads="1"/>
          </p:cNvSpPr>
          <p:nvPr/>
        </p:nvSpPr>
        <p:spPr bwMode="auto">
          <a:xfrm>
            <a:off x="914400" y="1524000"/>
            <a:ext cx="7543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endParaRPr lang="en-US" altLang="en-US" sz="2400"/>
          </a:p>
        </p:txBody>
      </p:sp>
      <p:sp>
        <p:nvSpPr>
          <p:cNvPr id="152580" name="Text Box 4">
            <a:extLst>
              <a:ext uri="{FF2B5EF4-FFF2-40B4-BE49-F238E27FC236}">
                <a16:creationId xmlns:a16="http://schemas.microsoft.com/office/drawing/2014/main" id="{C2A32830-9AF2-E646-B6B1-40190BA17652}"/>
              </a:ext>
            </a:extLst>
          </p:cNvPr>
          <p:cNvSpPr txBox="1">
            <a:spLocks noChangeArrowheads="1"/>
          </p:cNvSpPr>
          <p:nvPr/>
        </p:nvSpPr>
        <p:spPr bwMode="auto">
          <a:xfrm>
            <a:off x="192087" y="1092928"/>
            <a:ext cx="87598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cs typeface="Times New Roman" panose="02020603050405020304" pitchFamily="18" charset="0"/>
              </a:rPr>
              <a:t>Problem: </a:t>
            </a:r>
            <a:r>
              <a:rPr lang="en-US" altLang="en-US" sz="2400" dirty="0"/>
              <a:t>Suppose that the tuition for a university is $10,000 this year and tuition increases 7% every year. In how many years will the tuition be doubled?</a:t>
            </a:r>
          </a:p>
        </p:txBody>
      </p:sp>
      <p:sp>
        <p:nvSpPr>
          <p:cNvPr id="152581" name="Rectangle 8">
            <a:hlinkClick r:id="rId3"/>
            <a:extLst>
              <a:ext uri="{FF2B5EF4-FFF2-40B4-BE49-F238E27FC236}">
                <a16:creationId xmlns:a16="http://schemas.microsoft.com/office/drawing/2014/main" id="{9C821BD9-9DF9-1844-86CE-5B2E0A27CEF3}"/>
              </a:ext>
            </a:extLst>
          </p:cNvPr>
          <p:cNvSpPr>
            <a:spLocks noChangeArrowheads="1"/>
          </p:cNvSpPr>
          <p:nvPr/>
        </p:nvSpPr>
        <p:spPr bwMode="auto">
          <a:xfrm>
            <a:off x="7400925" y="6443081"/>
            <a:ext cx="1743075"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dirty="0" err="1"/>
              <a:t>FutureTuition</a:t>
            </a:r>
            <a:endParaRPr lang="en-US" altLang="en-US" sz="2000" dirty="0"/>
          </a:p>
        </p:txBody>
      </p:sp>
      <p:sp>
        <p:nvSpPr>
          <p:cNvPr id="4" name="Rectangle 1">
            <a:extLst>
              <a:ext uri="{FF2B5EF4-FFF2-40B4-BE49-F238E27FC236}">
                <a16:creationId xmlns:a16="http://schemas.microsoft.com/office/drawing/2014/main" id="{0C783A86-2ED2-73B7-B612-559320AA9BB7}"/>
              </a:ext>
            </a:extLst>
          </p:cNvPr>
          <p:cNvSpPr>
            <a:spLocks noChangeArrowheads="1"/>
          </p:cNvSpPr>
          <p:nvPr/>
        </p:nvSpPr>
        <p:spPr bwMode="auto">
          <a:xfrm>
            <a:off x="4277031" y="2846069"/>
            <a:ext cx="4866969" cy="3554819"/>
          </a:xfrm>
          <a:prstGeom prst="rect">
            <a:avLst/>
          </a:prstGeom>
          <a:solidFill>
            <a:schemeClr val="bg1"/>
          </a:solidFill>
          <a:ln>
            <a:solidFill>
              <a:schemeClr val="accent1"/>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Printing the Number of Years: </a:t>
            </a:r>
            <a:endPar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prints the number of years it takes for the tuition to double. The text "Tuition will be doubled in " is concatenated with the value of year and " years".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For example, if year is 10, the output will be: Tuition will be doubled in 10 years </a:t>
            </a:r>
          </a:p>
        </p:txBody>
      </p:sp>
      <p:sp>
        <p:nvSpPr>
          <p:cNvPr id="5" name="Rectangle: Rounded Corners 4">
            <a:extLst>
              <a:ext uri="{FF2B5EF4-FFF2-40B4-BE49-F238E27FC236}">
                <a16:creationId xmlns:a16="http://schemas.microsoft.com/office/drawing/2014/main" id="{9515CF63-9922-7DB3-FC83-76F3949AE592}"/>
              </a:ext>
            </a:extLst>
          </p:cNvPr>
          <p:cNvSpPr/>
          <p:nvPr/>
        </p:nvSpPr>
        <p:spPr>
          <a:xfrm>
            <a:off x="192087" y="4833069"/>
            <a:ext cx="3822865" cy="380063"/>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11512434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D6CB91-7FCC-4BD1-C3FA-0EB4306C2534}"/>
              </a:ext>
            </a:extLst>
          </p:cNvPr>
          <p:cNvPicPr>
            <a:picLocks noChangeAspect="1"/>
          </p:cNvPicPr>
          <p:nvPr/>
        </p:nvPicPr>
        <p:blipFill rotWithShape="1">
          <a:blip r:embed="rId2"/>
          <a:srcRect t="8982" b="19462"/>
          <a:stretch/>
        </p:blipFill>
        <p:spPr>
          <a:xfrm>
            <a:off x="0" y="2388328"/>
            <a:ext cx="9105900" cy="3680491"/>
          </a:xfrm>
          <a:prstGeom prst="rect">
            <a:avLst/>
          </a:prstGeom>
        </p:spPr>
      </p:pic>
      <p:sp>
        <p:nvSpPr>
          <p:cNvPr id="152577" name="Slide Number Placeholder 4">
            <a:extLst>
              <a:ext uri="{FF2B5EF4-FFF2-40B4-BE49-F238E27FC236}">
                <a16:creationId xmlns:a16="http://schemas.microsoft.com/office/drawing/2014/main" id="{617F0AC3-E048-FB44-8132-350248BC393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6D7C7C8-25F4-6A45-8433-458581347431}" type="slidenum">
              <a:rPr lang="en-US" altLang="en-US" sz="1400" smtClean="0"/>
              <a:pPr>
                <a:spcBef>
                  <a:spcPct val="0"/>
                </a:spcBef>
                <a:buClrTx/>
                <a:buSzTx/>
                <a:buFontTx/>
                <a:buNone/>
              </a:pPr>
              <a:t>106</a:t>
            </a:fld>
            <a:endParaRPr lang="en-US" altLang="en-US" sz="1400"/>
          </a:p>
        </p:txBody>
      </p:sp>
      <p:sp>
        <p:nvSpPr>
          <p:cNvPr id="152578" name="Rectangle 2">
            <a:extLst>
              <a:ext uri="{FF2B5EF4-FFF2-40B4-BE49-F238E27FC236}">
                <a16:creationId xmlns:a16="http://schemas.microsoft.com/office/drawing/2014/main" id="{C394D59B-0C65-C347-9046-1EF818C1DCD2}"/>
              </a:ext>
            </a:extLst>
          </p:cNvPr>
          <p:cNvSpPr>
            <a:spLocks noGrp="1" noChangeArrowheads="1"/>
          </p:cNvSpPr>
          <p:nvPr>
            <p:ph type="title"/>
          </p:nvPr>
        </p:nvSpPr>
        <p:spPr>
          <a:xfrm>
            <a:off x="76200" y="0"/>
            <a:ext cx="8915400" cy="1428750"/>
          </a:xfrm>
        </p:spPr>
        <p:txBody>
          <a:bodyPr>
            <a:normAutofit/>
          </a:bodyPr>
          <a:lstStyle/>
          <a:p>
            <a:r>
              <a:rPr lang="en-US" altLang="en-US" sz="3000" dirty="0"/>
              <a:t>Problem:  Predicting the Future Tuition </a:t>
            </a:r>
          </a:p>
        </p:txBody>
      </p:sp>
      <p:sp>
        <p:nvSpPr>
          <p:cNvPr id="152579" name="Text Box 3">
            <a:extLst>
              <a:ext uri="{FF2B5EF4-FFF2-40B4-BE49-F238E27FC236}">
                <a16:creationId xmlns:a16="http://schemas.microsoft.com/office/drawing/2014/main" id="{159A364A-3FA6-CB4A-A11F-91F8B4CFD33B}"/>
              </a:ext>
            </a:extLst>
          </p:cNvPr>
          <p:cNvSpPr txBox="1">
            <a:spLocks noChangeArrowheads="1"/>
          </p:cNvSpPr>
          <p:nvPr/>
        </p:nvSpPr>
        <p:spPr bwMode="auto">
          <a:xfrm>
            <a:off x="914400" y="1524000"/>
            <a:ext cx="7543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endParaRPr lang="en-US" altLang="en-US" sz="2400"/>
          </a:p>
        </p:txBody>
      </p:sp>
      <p:sp>
        <p:nvSpPr>
          <p:cNvPr id="152580" name="Text Box 4">
            <a:extLst>
              <a:ext uri="{FF2B5EF4-FFF2-40B4-BE49-F238E27FC236}">
                <a16:creationId xmlns:a16="http://schemas.microsoft.com/office/drawing/2014/main" id="{C2A32830-9AF2-E646-B6B1-40190BA17652}"/>
              </a:ext>
            </a:extLst>
          </p:cNvPr>
          <p:cNvSpPr txBox="1">
            <a:spLocks noChangeArrowheads="1"/>
          </p:cNvSpPr>
          <p:nvPr/>
        </p:nvSpPr>
        <p:spPr bwMode="auto">
          <a:xfrm>
            <a:off x="192087" y="1092928"/>
            <a:ext cx="87598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cs typeface="Times New Roman" panose="02020603050405020304" pitchFamily="18" charset="0"/>
              </a:rPr>
              <a:t>Problem: </a:t>
            </a:r>
            <a:r>
              <a:rPr lang="en-US" altLang="en-US" sz="2400" dirty="0"/>
              <a:t>Suppose that the tuition for a university is $10,000 this year and tuition increases 7% every year. In how many years will the tuition be doubled?</a:t>
            </a:r>
          </a:p>
        </p:txBody>
      </p:sp>
      <p:sp>
        <p:nvSpPr>
          <p:cNvPr id="152581" name="Rectangle 8">
            <a:hlinkClick r:id="rId3"/>
            <a:extLst>
              <a:ext uri="{FF2B5EF4-FFF2-40B4-BE49-F238E27FC236}">
                <a16:creationId xmlns:a16="http://schemas.microsoft.com/office/drawing/2014/main" id="{9C821BD9-9DF9-1844-86CE-5B2E0A27CEF3}"/>
              </a:ext>
            </a:extLst>
          </p:cNvPr>
          <p:cNvSpPr>
            <a:spLocks noChangeArrowheads="1"/>
          </p:cNvSpPr>
          <p:nvPr/>
        </p:nvSpPr>
        <p:spPr bwMode="auto">
          <a:xfrm>
            <a:off x="7400925" y="6443081"/>
            <a:ext cx="1743075"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dirty="0" err="1"/>
              <a:t>FutureTuition</a:t>
            </a:r>
            <a:endParaRPr lang="en-US" altLang="en-US" sz="2000" dirty="0"/>
          </a:p>
        </p:txBody>
      </p:sp>
      <p:sp>
        <p:nvSpPr>
          <p:cNvPr id="4" name="Rectangle 1">
            <a:extLst>
              <a:ext uri="{FF2B5EF4-FFF2-40B4-BE49-F238E27FC236}">
                <a16:creationId xmlns:a16="http://schemas.microsoft.com/office/drawing/2014/main" id="{0C783A86-2ED2-73B7-B612-559320AA9BB7}"/>
              </a:ext>
            </a:extLst>
          </p:cNvPr>
          <p:cNvSpPr>
            <a:spLocks noChangeArrowheads="1"/>
          </p:cNvSpPr>
          <p:nvPr/>
        </p:nvSpPr>
        <p:spPr bwMode="auto">
          <a:xfrm>
            <a:off x="4239883" y="2039286"/>
            <a:ext cx="4981904" cy="4832092"/>
          </a:xfrm>
          <a:prstGeom prst="rect">
            <a:avLst/>
          </a:prstGeom>
          <a:solidFill>
            <a:schemeClr val="bg1"/>
          </a:solidFill>
          <a:ln>
            <a:solidFill>
              <a:schemeClr val="accent1"/>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6. Formatted Tuition Output: </a:t>
            </a:r>
            <a:endPar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System.out.printf</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is used to print formatted output.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"Tuition will be $%.2f in %1d years" is the format string: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%.2f formats the tuition variable as a floating-point number with two decimal places.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%1d formats the year variable as an integer.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prints the exact tuition amount after it has doubled, along with the number of years it took to reach that amount. </a:t>
            </a:r>
          </a:p>
        </p:txBody>
      </p:sp>
      <p:sp>
        <p:nvSpPr>
          <p:cNvPr id="5" name="Rectangle: Rounded Corners 4">
            <a:extLst>
              <a:ext uri="{FF2B5EF4-FFF2-40B4-BE49-F238E27FC236}">
                <a16:creationId xmlns:a16="http://schemas.microsoft.com/office/drawing/2014/main" id="{9515CF63-9922-7DB3-FC83-76F3949AE592}"/>
              </a:ext>
            </a:extLst>
          </p:cNvPr>
          <p:cNvSpPr/>
          <p:nvPr/>
        </p:nvSpPr>
        <p:spPr>
          <a:xfrm>
            <a:off x="339231" y="5202621"/>
            <a:ext cx="3822865" cy="32141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17828827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2">
            <a:extLst>
              <a:ext uri="{FF2B5EF4-FFF2-40B4-BE49-F238E27FC236}">
                <a16:creationId xmlns:a16="http://schemas.microsoft.com/office/drawing/2014/main" id="{274A19EB-8AFF-984D-8A9F-C695202322B8}"/>
              </a:ext>
            </a:extLst>
          </p:cNvPr>
          <p:cNvSpPr>
            <a:spLocks noGrp="1" noChangeArrowheads="1"/>
          </p:cNvSpPr>
          <p:nvPr>
            <p:ph type="title"/>
          </p:nvPr>
        </p:nvSpPr>
        <p:spPr>
          <a:xfrm>
            <a:off x="0" y="-248121"/>
            <a:ext cx="7772400" cy="1428750"/>
          </a:xfrm>
        </p:spPr>
        <p:txBody>
          <a:bodyPr/>
          <a:lstStyle/>
          <a:p>
            <a:r>
              <a:rPr lang="en-US" altLang="en-US" sz="4200" dirty="0">
                <a:latin typeface="Courier New" panose="02070309020205020404" pitchFamily="49" charset="0"/>
              </a:rPr>
              <a:t>do-while</a:t>
            </a:r>
            <a:r>
              <a:rPr lang="en-US" altLang="en-US" dirty="0"/>
              <a:t> Loop</a:t>
            </a:r>
            <a:endParaRPr lang="en-US" altLang="en-US" dirty="0">
              <a:solidFill>
                <a:schemeClr val="tx1"/>
              </a:solidFill>
            </a:endParaRPr>
          </a:p>
        </p:txBody>
      </p:sp>
      <p:sp>
        <p:nvSpPr>
          <p:cNvPr id="133123" name="Rectangle 12">
            <a:extLst>
              <a:ext uri="{FF2B5EF4-FFF2-40B4-BE49-F238E27FC236}">
                <a16:creationId xmlns:a16="http://schemas.microsoft.com/office/drawing/2014/main" id="{2AB724A1-1064-854C-A8A3-DE1266587AC7}"/>
              </a:ext>
            </a:extLst>
          </p:cNvPr>
          <p:cNvSpPr>
            <a:spLocks noChangeArrowheads="1"/>
          </p:cNvSpPr>
          <p:nvPr/>
        </p:nvSpPr>
        <p:spPr bwMode="auto">
          <a:xfrm>
            <a:off x="3455988" y="22288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5605" name="Rectangle 13">
            <a:extLst>
              <a:ext uri="{FF2B5EF4-FFF2-40B4-BE49-F238E27FC236}">
                <a16:creationId xmlns:a16="http://schemas.microsoft.com/office/drawing/2014/main" id="{53B018C8-64C7-C444-903D-244DE1238FC1}"/>
              </a:ext>
            </a:extLst>
          </p:cNvPr>
          <p:cNvSpPr>
            <a:spLocks noChangeArrowheads="1"/>
          </p:cNvSpPr>
          <p:nvPr/>
        </p:nvSpPr>
        <p:spPr bwMode="auto">
          <a:xfrm>
            <a:off x="35423" y="846743"/>
            <a:ext cx="5902359" cy="1615827"/>
          </a:xfrm>
          <a:prstGeom prst="rect">
            <a:avLst/>
          </a:prstGeom>
          <a:noFill/>
          <a:ln>
            <a:solidFill>
              <a:schemeClr val="accent1"/>
            </a:solidFill>
          </a:ln>
          <a:effectLst/>
        </p:spPr>
        <p:txBody>
          <a:bodyPr wrap="square">
            <a:spAutoFit/>
          </a:bodyPr>
          <a:lstStyle/>
          <a:p>
            <a:pPr>
              <a:spcBef>
                <a:spcPct val="50000"/>
              </a:spcBef>
              <a:buClr>
                <a:schemeClr val="tx2"/>
              </a:buClr>
              <a:buSzPct val="75000"/>
              <a:buFont typeface="Monotype Sorts" pitchFamily="2" charset="2"/>
              <a:buNone/>
              <a:defRPr/>
            </a:pPr>
            <a:r>
              <a:rPr lang="en-US" b="1" dirty="0">
                <a:solidFill>
                  <a:schemeClr val="accent4"/>
                </a:solidFill>
                <a:latin typeface="Courier New" pitchFamily="49" charset="0"/>
                <a:cs typeface="+mn-cs"/>
              </a:rPr>
              <a:t>do {</a:t>
            </a:r>
          </a:p>
          <a:p>
            <a:pPr>
              <a:spcBef>
                <a:spcPct val="50000"/>
              </a:spcBef>
              <a:buClr>
                <a:schemeClr val="tx2"/>
              </a:buClr>
              <a:buSzPct val="75000"/>
              <a:buFont typeface="Monotype Sorts" pitchFamily="2" charset="2"/>
              <a:buNone/>
              <a:defRPr/>
            </a:pPr>
            <a:r>
              <a:rPr lang="en-US" b="1" dirty="0">
                <a:solidFill>
                  <a:schemeClr val="accent4"/>
                </a:solidFill>
                <a:latin typeface="Courier New" pitchFamily="49" charset="0"/>
                <a:cs typeface="+mn-cs"/>
              </a:rPr>
              <a:t>  // Loop body;</a:t>
            </a:r>
          </a:p>
          <a:p>
            <a:pPr>
              <a:spcBef>
                <a:spcPct val="50000"/>
              </a:spcBef>
              <a:buClr>
                <a:schemeClr val="tx2"/>
              </a:buClr>
              <a:buSzPct val="75000"/>
              <a:buFont typeface="Monotype Sorts" pitchFamily="2" charset="2"/>
              <a:buNone/>
              <a:defRPr/>
            </a:pPr>
            <a:r>
              <a:rPr lang="en-US" b="1" dirty="0">
                <a:solidFill>
                  <a:schemeClr val="accent4"/>
                </a:solidFill>
                <a:latin typeface="Courier New" pitchFamily="49" charset="0"/>
                <a:cs typeface="+mn-cs"/>
              </a:rPr>
              <a:t>  Statement(s);</a:t>
            </a:r>
          </a:p>
          <a:p>
            <a:pPr>
              <a:spcBef>
                <a:spcPct val="50000"/>
              </a:spcBef>
              <a:buClr>
                <a:schemeClr val="tx2"/>
              </a:buClr>
              <a:buSzPct val="75000"/>
              <a:buFont typeface="Monotype Sorts" pitchFamily="2" charset="2"/>
              <a:buNone/>
              <a:defRPr/>
            </a:pPr>
            <a:r>
              <a:rPr lang="en-US" b="1" dirty="0">
                <a:solidFill>
                  <a:schemeClr val="accent4"/>
                </a:solidFill>
                <a:latin typeface="Courier New" pitchFamily="49" charset="0"/>
                <a:cs typeface="+mn-cs"/>
              </a:rPr>
              <a:t>} while (loop-continuation-condition)</a:t>
            </a:r>
            <a:r>
              <a:rPr lang="en-US" b="1" dirty="0">
                <a:solidFill>
                  <a:srgbClr val="FF0000"/>
                </a:solidFill>
                <a:latin typeface="Courier New" pitchFamily="49" charset="0"/>
                <a:cs typeface="+mn-cs"/>
              </a:rPr>
              <a:t>;</a:t>
            </a:r>
          </a:p>
        </p:txBody>
      </p:sp>
      <p:sp>
        <p:nvSpPr>
          <p:cNvPr id="133125" name="Rectangle 15">
            <a:extLst>
              <a:ext uri="{FF2B5EF4-FFF2-40B4-BE49-F238E27FC236}">
                <a16:creationId xmlns:a16="http://schemas.microsoft.com/office/drawing/2014/main" id="{753F505D-EEF4-F549-8609-3EBC2D17D48C}"/>
              </a:ext>
            </a:extLst>
          </p:cNvPr>
          <p:cNvSpPr>
            <a:spLocks noChangeArrowheads="1"/>
          </p:cNvSpPr>
          <p:nvPr/>
        </p:nvSpPr>
        <p:spPr bwMode="auto">
          <a:xfrm>
            <a:off x="3667125" y="23002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3126" name="Rectangle 19">
            <a:extLst>
              <a:ext uri="{FF2B5EF4-FFF2-40B4-BE49-F238E27FC236}">
                <a16:creationId xmlns:a16="http://schemas.microsoft.com/office/drawing/2014/main" id="{597C7EFD-2251-784C-8269-B687506B5C3C}"/>
              </a:ext>
            </a:extLst>
          </p:cNvPr>
          <p:cNvSpPr>
            <a:spLocks noChangeArrowheads="1"/>
          </p:cNvSpPr>
          <p:nvPr/>
        </p:nvSpPr>
        <p:spPr bwMode="auto">
          <a:xfrm>
            <a:off x="3667125" y="24193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133127" name="Picture 9">
            <a:extLst>
              <a:ext uri="{FF2B5EF4-FFF2-40B4-BE49-F238E27FC236}">
                <a16:creationId xmlns:a16="http://schemas.microsoft.com/office/drawing/2014/main" id="{566964D5-0845-B540-8833-10EB6B7B61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3205" y="953526"/>
            <a:ext cx="2993526" cy="417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10" name="TextBox 9">
            <a:extLst>
              <a:ext uri="{FF2B5EF4-FFF2-40B4-BE49-F238E27FC236}">
                <a16:creationId xmlns:a16="http://schemas.microsoft.com/office/drawing/2014/main" id="{41CD4C40-6117-E244-A0D0-359715F2C7C1}"/>
              </a:ext>
            </a:extLst>
          </p:cNvPr>
          <p:cNvSpPr txBox="1"/>
          <p:nvPr/>
        </p:nvSpPr>
        <p:spPr>
          <a:xfrm>
            <a:off x="0" y="2635954"/>
            <a:ext cx="5937782" cy="2280624"/>
          </a:xfrm>
          <a:prstGeom prst="rect">
            <a:avLst/>
          </a:prstGeom>
          <a:noFill/>
          <a:ln>
            <a:solidFill>
              <a:schemeClr val="accent1"/>
            </a:solidFill>
          </a:ln>
        </p:spPr>
        <p:txBody>
          <a:bodyPr wrap="square">
            <a:spAutoFit/>
          </a:bodyPr>
          <a:lstStyle/>
          <a:p>
            <a:pPr>
              <a:lnSpc>
                <a:spcPct val="90000"/>
              </a:lnSpc>
              <a:spcBef>
                <a:spcPct val="50000"/>
              </a:spcBef>
              <a:buFont typeface="Monotype Sorts" pitchFamily="2" charset="2"/>
              <a:buNone/>
            </a:pPr>
            <a:r>
              <a:rPr lang="en-US" altLang="en-US" sz="1800" dirty="0">
                <a:solidFill>
                  <a:srgbClr val="000000"/>
                </a:solidFill>
                <a:cs typeface="Courier New" panose="02070309020205020404" pitchFamily="49" charset="0"/>
              </a:rPr>
              <a:t>int count = 0;</a:t>
            </a:r>
          </a:p>
          <a:p>
            <a:pPr>
              <a:lnSpc>
                <a:spcPct val="90000"/>
              </a:lnSpc>
              <a:spcBef>
                <a:spcPct val="50000"/>
              </a:spcBef>
              <a:buFont typeface="Monotype Sorts" pitchFamily="2" charset="2"/>
              <a:buNone/>
            </a:pPr>
            <a:r>
              <a:rPr lang="en-US" altLang="en-US" sz="1800" dirty="0">
                <a:solidFill>
                  <a:srgbClr val="000000"/>
                </a:solidFill>
                <a:cs typeface="Courier New" panose="02070309020205020404" pitchFamily="49" charset="0"/>
              </a:rPr>
              <a:t>do {</a:t>
            </a:r>
          </a:p>
          <a:p>
            <a:pPr>
              <a:lnSpc>
                <a:spcPct val="90000"/>
              </a:lnSpc>
              <a:spcBef>
                <a:spcPct val="50000"/>
              </a:spcBef>
              <a:buFont typeface="Monotype Sorts" pitchFamily="2" charset="2"/>
              <a:buNone/>
            </a:pPr>
            <a:r>
              <a:rPr lang="en-US" altLang="en-US" dirty="0">
                <a:solidFill>
                  <a:srgbClr val="000000"/>
                </a:solidFill>
                <a:cs typeface="Courier New" panose="02070309020205020404" pitchFamily="49" charset="0"/>
              </a:rPr>
              <a:t>  </a:t>
            </a:r>
            <a:r>
              <a:rPr lang="en-US" altLang="en-US" dirty="0" err="1">
                <a:solidFill>
                  <a:srgbClr val="000000"/>
                </a:solidFill>
                <a:cs typeface="Courier New" panose="02070309020205020404" pitchFamily="49" charset="0"/>
              </a:rPr>
              <a:t>System.out.println</a:t>
            </a:r>
            <a:r>
              <a:rPr lang="en-US" altLang="en-US" dirty="0">
                <a:solidFill>
                  <a:srgbClr val="000000"/>
                </a:solidFill>
                <a:cs typeface="Courier New" panose="02070309020205020404" pitchFamily="49" charset="0"/>
              </a:rPr>
              <a:t>("Welcome to Java!");</a:t>
            </a:r>
            <a:endParaRPr lang="en-US" altLang="en-US" dirty="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dirty="0">
                <a:solidFill>
                  <a:srgbClr val="000000"/>
                </a:solidFill>
                <a:cs typeface="Courier New" panose="02070309020205020404" pitchFamily="49" charset="0"/>
              </a:rPr>
              <a:t>  count++;</a:t>
            </a:r>
            <a:endParaRPr lang="en-US" altLang="en-US" sz="1800" dirty="0">
              <a:solidFill>
                <a:srgbClr val="000000"/>
              </a:solidFill>
              <a:cs typeface="Courier New" panose="02070309020205020404" pitchFamily="49" charset="0"/>
            </a:endParaRPr>
          </a:p>
          <a:p>
            <a:pPr>
              <a:lnSpc>
                <a:spcPct val="90000"/>
              </a:lnSpc>
              <a:spcBef>
                <a:spcPct val="50000"/>
              </a:spcBef>
              <a:buFont typeface="Monotype Sorts" pitchFamily="2" charset="2"/>
              <a:buNone/>
            </a:pPr>
            <a:r>
              <a:rPr lang="en-US" altLang="en-US" dirty="0">
                <a:solidFill>
                  <a:srgbClr val="000000"/>
                </a:solidFill>
                <a:cs typeface="Courier New" panose="02070309020205020404" pitchFamily="49" charset="0"/>
              </a:rPr>
              <a:t>}</a:t>
            </a:r>
            <a:endParaRPr lang="en-US" altLang="en-US" sz="1800" dirty="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1800" dirty="0">
                <a:solidFill>
                  <a:srgbClr val="000000"/>
                </a:solidFill>
                <a:cs typeface="Courier New" panose="02070309020205020404" pitchFamily="49" charset="0"/>
              </a:rPr>
              <a:t>while (count &lt; </a:t>
            </a:r>
            <a:r>
              <a:rPr lang="en-US" altLang="en-US" dirty="0">
                <a:solidFill>
                  <a:srgbClr val="000000"/>
                </a:solidFill>
                <a:cs typeface="Courier New" panose="02070309020205020404" pitchFamily="49" charset="0"/>
              </a:rPr>
              <a:t>0</a:t>
            </a:r>
            <a:r>
              <a:rPr lang="en-US" altLang="en-US" sz="1800" dirty="0">
                <a:solidFill>
                  <a:srgbClr val="000000"/>
                </a:solidFill>
                <a:cs typeface="Courier New" panose="02070309020205020404" pitchFamily="49" charset="0"/>
              </a:rPr>
              <a:t>); </a:t>
            </a:r>
          </a:p>
        </p:txBody>
      </p:sp>
      <p:sp>
        <p:nvSpPr>
          <p:cNvPr id="3" name="TextBox 2">
            <a:extLst>
              <a:ext uri="{FF2B5EF4-FFF2-40B4-BE49-F238E27FC236}">
                <a16:creationId xmlns:a16="http://schemas.microsoft.com/office/drawing/2014/main" id="{DADADA8B-9B25-DE47-516F-BD0460686FC9}"/>
              </a:ext>
            </a:extLst>
          </p:cNvPr>
          <p:cNvSpPr txBox="1"/>
          <p:nvPr/>
        </p:nvSpPr>
        <p:spPr>
          <a:xfrm>
            <a:off x="36574" y="4996533"/>
            <a:ext cx="9108577" cy="1815882"/>
          </a:xfrm>
          <a:prstGeom prst="rect">
            <a:avLst/>
          </a:prstGeom>
          <a:noFill/>
          <a:ln>
            <a:solidFill>
              <a:schemeClr val="accent1"/>
            </a:solidFill>
          </a:ln>
        </p:spPr>
        <p:txBody>
          <a:bodyPr wrap="square">
            <a:spAutoFit/>
          </a:bodyPr>
          <a:lstStyle/>
          <a:p>
            <a:r>
              <a:rPr lang="en-AU" sz="2800" dirty="0">
                <a:latin typeface="Calibri" panose="020F0502020204030204" pitchFamily="34" charset="0"/>
                <a:cs typeface="Calibri" panose="020F0502020204030204" pitchFamily="34" charset="0"/>
              </a:rPr>
              <a:t>The do-while loop in Java will execute the loop body at least once before checking the loop continuation condition, ensuring the loop body runs even if the condition is initially false</a:t>
            </a:r>
          </a:p>
        </p:txBody>
      </p:sp>
    </p:spTree>
    <p:extLst>
      <p:ext uri="{BB962C8B-B14F-4D97-AF65-F5344CB8AC3E}">
        <p14:creationId xmlns:p14="http://schemas.microsoft.com/office/powerpoint/2010/main" val="324158993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5" name="Slide Number Placeholder 4">
            <a:extLst>
              <a:ext uri="{FF2B5EF4-FFF2-40B4-BE49-F238E27FC236}">
                <a16:creationId xmlns:a16="http://schemas.microsoft.com/office/drawing/2014/main" id="{1DB92537-EEC4-4B43-B10C-06FBC7430791}"/>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BF119F0-0B1D-E944-9B14-378DEC748A5B}" type="slidenum">
              <a:rPr lang="en-US" altLang="en-US" sz="1400" smtClean="0"/>
              <a:pPr>
                <a:spcBef>
                  <a:spcPct val="0"/>
                </a:spcBef>
                <a:buClrTx/>
                <a:buSzTx/>
                <a:buFontTx/>
                <a:buNone/>
              </a:pPr>
              <a:t>108</a:t>
            </a:fld>
            <a:endParaRPr lang="en-US" altLang="en-US" sz="1400"/>
          </a:p>
        </p:txBody>
      </p:sp>
      <p:sp>
        <p:nvSpPr>
          <p:cNvPr id="134146" name="Rectangle 2">
            <a:extLst>
              <a:ext uri="{FF2B5EF4-FFF2-40B4-BE49-F238E27FC236}">
                <a16:creationId xmlns:a16="http://schemas.microsoft.com/office/drawing/2014/main" id="{30CD44C2-88C2-544B-B12A-9C9499F8B57E}"/>
              </a:ext>
            </a:extLst>
          </p:cNvPr>
          <p:cNvSpPr>
            <a:spLocks noGrp="1" noChangeArrowheads="1"/>
          </p:cNvSpPr>
          <p:nvPr>
            <p:ph type="title"/>
          </p:nvPr>
        </p:nvSpPr>
        <p:spPr>
          <a:xfrm>
            <a:off x="685800" y="152400"/>
            <a:ext cx="7772400" cy="685800"/>
          </a:xfrm>
        </p:spPr>
        <p:txBody>
          <a:bodyPr>
            <a:normAutofit fontScale="90000"/>
          </a:bodyPr>
          <a:lstStyle/>
          <a:p>
            <a:r>
              <a:rPr lang="en-US" altLang="en-US" sz="4200">
                <a:latin typeface="Courier New" panose="02070309020205020404" pitchFamily="49" charset="0"/>
              </a:rPr>
              <a:t>for</a:t>
            </a:r>
            <a:r>
              <a:rPr lang="en-US" altLang="en-US"/>
              <a:t> Loops</a:t>
            </a:r>
            <a:endParaRPr lang="en-US" altLang="en-US" b="1">
              <a:latin typeface="Book Antiqua" panose="02040602050305030304" pitchFamily="18" charset="0"/>
            </a:endParaRPr>
          </a:p>
        </p:txBody>
      </p:sp>
      <p:sp>
        <p:nvSpPr>
          <p:cNvPr id="134147" name="Rectangle 3">
            <a:extLst>
              <a:ext uri="{FF2B5EF4-FFF2-40B4-BE49-F238E27FC236}">
                <a16:creationId xmlns:a16="http://schemas.microsoft.com/office/drawing/2014/main" id="{34F2D955-209C-BF4F-AE55-C99A3EA7850F}"/>
              </a:ext>
            </a:extLst>
          </p:cNvPr>
          <p:cNvSpPr>
            <a:spLocks noGrp="1" noChangeArrowheads="1"/>
          </p:cNvSpPr>
          <p:nvPr>
            <p:ph type="body" idx="1"/>
          </p:nvPr>
        </p:nvSpPr>
        <p:spPr>
          <a:xfrm>
            <a:off x="228600" y="893763"/>
            <a:ext cx="4497388" cy="2078037"/>
          </a:xfrm>
        </p:spPr>
        <p:txBody>
          <a:bodyPr/>
          <a:lstStyle/>
          <a:p>
            <a:pPr>
              <a:lnSpc>
                <a:spcPct val="90000"/>
              </a:lnSpc>
              <a:spcBef>
                <a:spcPct val="0"/>
              </a:spcBef>
              <a:buFont typeface="Monotype Sorts" pitchFamily="2" charset="2"/>
              <a:buNone/>
            </a:pPr>
            <a:r>
              <a:rPr lang="en-US" altLang="en-US" sz="2400" dirty="0"/>
              <a:t>for (</a:t>
            </a:r>
            <a:r>
              <a:rPr lang="en-US" altLang="en-US" sz="2400" dirty="0">
                <a:solidFill>
                  <a:srgbClr val="FF0000"/>
                </a:solidFill>
              </a:rPr>
              <a:t>initial-action</a:t>
            </a:r>
            <a:r>
              <a:rPr lang="en-US" altLang="en-US" sz="2400" dirty="0"/>
              <a:t>; </a:t>
            </a:r>
            <a:r>
              <a:rPr lang="en-US" altLang="en-US" sz="2400" dirty="0">
                <a:solidFill>
                  <a:srgbClr val="FF0000"/>
                </a:solidFill>
              </a:rPr>
              <a:t>loop-continuation-condition</a:t>
            </a:r>
            <a:r>
              <a:rPr lang="en-US" altLang="en-US" sz="2400" dirty="0"/>
              <a:t>; </a:t>
            </a:r>
            <a:r>
              <a:rPr lang="en-US" altLang="en-US" sz="2400" dirty="0">
                <a:solidFill>
                  <a:srgbClr val="FF0000"/>
                </a:solidFill>
              </a:rPr>
              <a:t>action-after-each-iteration</a:t>
            </a:r>
            <a:r>
              <a:rPr lang="en-US" altLang="en-US" sz="2400" dirty="0"/>
              <a:t>) {</a:t>
            </a:r>
          </a:p>
          <a:p>
            <a:pPr>
              <a:lnSpc>
                <a:spcPct val="90000"/>
              </a:lnSpc>
              <a:spcBef>
                <a:spcPct val="0"/>
              </a:spcBef>
              <a:buFont typeface="Monotype Sorts" pitchFamily="2" charset="2"/>
              <a:buNone/>
            </a:pPr>
            <a:r>
              <a:rPr lang="en-US" altLang="en-US" sz="2400" dirty="0"/>
              <a:t>   // loop body;</a:t>
            </a:r>
          </a:p>
          <a:p>
            <a:pPr>
              <a:lnSpc>
                <a:spcPct val="90000"/>
              </a:lnSpc>
              <a:spcBef>
                <a:spcPct val="0"/>
              </a:spcBef>
              <a:buFont typeface="Monotype Sorts" pitchFamily="2" charset="2"/>
              <a:buNone/>
            </a:pPr>
            <a:r>
              <a:rPr lang="en-US" altLang="en-US" sz="2400" dirty="0"/>
              <a:t>   Statement(s);</a:t>
            </a:r>
          </a:p>
          <a:p>
            <a:pPr>
              <a:lnSpc>
                <a:spcPct val="90000"/>
              </a:lnSpc>
              <a:spcBef>
                <a:spcPct val="0"/>
              </a:spcBef>
              <a:buFont typeface="Monotype Sorts" pitchFamily="2" charset="2"/>
              <a:buNone/>
            </a:pPr>
            <a:r>
              <a:rPr lang="en-US" altLang="en-US" sz="2400" dirty="0"/>
              <a:t>}</a:t>
            </a:r>
          </a:p>
        </p:txBody>
      </p:sp>
      <p:sp>
        <p:nvSpPr>
          <p:cNvPr id="134148" name="Rectangle 5">
            <a:extLst>
              <a:ext uri="{FF2B5EF4-FFF2-40B4-BE49-F238E27FC236}">
                <a16:creationId xmlns:a16="http://schemas.microsoft.com/office/drawing/2014/main" id="{1D1FB5E4-9932-B948-82AC-953DDFE9B443}"/>
              </a:ext>
            </a:extLst>
          </p:cNvPr>
          <p:cNvSpPr>
            <a:spLocks noChangeArrowheads="1"/>
          </p:cNvSpPr>
          <p:nvPr/>
        </p:nvSpPr>
        <p:spPr bwMode="auto">
          <a:xfrm>
            <a:off x="2243138" y="19335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4149" name="Rectangle 7">
            <a:extLst>
              <a:ext uri="{FF2B5EF4-FFF2-40B4-BE49-F238E27FC236}">
                <a16:creationId xmlns:a16="http://schemas.microsoft.com/office/drawing/2014/main" id="{2FE351D2-551B-B54D-AB05-5B9D6D3F6B74}"/>
              </a:ext>
            </a:extLst>
          </p:cNvPr>
          <p:cNvSpPr>
            <a:spLocks noChangeArrowheads="1"/>
          </p:cNvSpPr>
          <p:nvPr/>
        </p:nvSpPr>
        <p:spPr bwMode="auto">
          <a:xfrm>
            <a:off x="4953000" y="931863"/>
            <a:ext cx="3962400"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a:t>int i;</a:t>
            </a:r>
          </a:p>
          <a:p>
            <a:pPr>
              <a:spcBef>
                <a:spcPct val="0"/>
              </a:spcBef>
              <a:buFont typeface="Monotype Sorts" pitchFamily="2" charset="2"/>
              <a:buNone/>
            </a:pPr>
            <a:r>
              <a:rPr lang="en-US" altLang="en-US" sz="2400"/>
              <a:t>for (i = 0; i &lt; 100; i++) {	 </a:t>
            </a:r>
          </a:p>
          <a:p>
            <a:pPr>
              <a:spcBef>
                <a:spcPct val="0"/>
              </a:spcBef>
              <a:buFont typeface="Monotype Sorts" pitchFamily="2" charset="2"/>
              <a:buNone/>
            </a:pPr>
            <a:r>
              <a:rPr lang="en-US" altLang="en-US" sz="2400"/>
              <a:t>  System.out.println(</a:t>
            </a:r>
          </a:p>
          <a:p>
            <a:pPr>
              <a:spcBef>
                <a:spcPct val="0"/>
              </a:spcBef>
              <a:buFont typeface="Monotype Sorts" pitchFamily="2" charset="2"/>
              <a:buNone/>
            </a:pPr>
            <a:r>
              <a:rPr lang="en-US" altLang="en-US" sz="2400"/>
              <a:t>     "Welcome to Java!"); </a:t>
            </a:r>
          </a:p>
          <a:p>
            <a:pPr>
              <a:spcBef>
                <a:spcPct val="0"/>
              </a:spcBef>
              <a:buFont typeface="Monotype Sorts" pitchFamily="2" charset="2"/>
              <a:buNone/>
            </a:pPr>
            <a:r>
              <a:rPr lang="en-US" altLang="en-US" sz="2400"/>
              <a:t>}</a:t>
            </a:r>
          </a:p>
        </p:txBody>
      </p:sp>
      <p:sp>
        <p:nvSpPr>
          <p:cNvPr id="134150" name="Rectangle 10">
            <a:extLst>
              <a:ext uri="{FF2B5EF4-FFF2-40B4-BE49-F238E27FC236}">
                <a16:creationId xmlns:a16="http://schemas.microsoft.com/office/drawing/2014/main" id="{9D2F0BB2-259F-AC4B-A7F9-445632EB1C71}"/>
              </a:ext>
            </a:extLst>
          </p:cNvPr>
          <p:cNvSpPr>
            <a:spLocks noChangeArrowheads="1"/>
          </p:cNvSpPr>
          <p:nvPr/>
        </p:nvSpPr>
        <p:spPr bwMode="auto">
          <a:xfrm>
            <a:off x="2243138" y="19335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4151" name="Rectangle 12">
            <a:extLst>
              <a:ext uri="{FF2B5EF4-FFF2-40B4-BE49-F238E27FC236}">
                <a16:creationId xmlns:a16="http://schemas.microsoft.com/office/drawing/2014/main" id="{A271B306-6909-7A43-8108-6CAB86F02938}"/>
              </a:ext>
            </a:extLst>
          </p:cNvPr>
          <p:cNvSpPr>
            <a:spLocks noChangeArrowheads="1"/>
          </p:cNvSpPr>
          <p:nvPr/>
        </p:nvSpPr>
        <p:spPr bwMode="auto">
          <a:xfrm>
            <a:off x="2243138" y="19335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134152" name="Picture 14">
            <a:extLst>
              <a:ext uri="{FF2B5EF4-FFF2-40B4-BE49-F238E27FC236}">
                <a16:creationId xmlns:a16="http://schemas.microsoft.com/office/drawing/2014/main" id="{11289D72-7CB4-F741-9873-9173FED0F3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7350" y="2838450"/>
            <a:ext cx="5122863" cy="394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134153" name="Line 8">
            <a:extLst>
              <a:ext uri="{FF2B5EF4-FFF2-40B4-BE49-F238E27FC236}">
                <a16:creationId xmlns:a16="http://schemas.microsoft.com/office/drawing/2014/main" id="{6E4A0B6F-824C-E04D-967A-A7F5F2F4B422}"/>
              </a:ext>
            </a:extLst>
          </p:cNvPr>
          <p:cNvSpPr>
            <a:spLocks noChangeShapeType="1"/>
          </p:cNvSpPr>
          <p:nvPr/>
        </p:nvSpPr>
        <p:spPr bwMode="auto">
          <a:xfrm>
            <a:off x="5257800" y="2286000"/>
            <a:ext cx="0" cy="685800"/>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sp>
        <p:nvSpPr>
          <p:cNvPr id="134154" name="Line 6">
            <a:extLst>
              <a:ext uri="{FF2B5EF4-FFF2-40B4-BE49-F238E27FC236}">
                <a16:creationId xmlns:a16="http://schemas.microsoft.com/office/drawing/2014/main" id="{DCE3C3BF-3A85-C04F-86CA-42816520EAB4}"/>
              </a:ext>
            </a:extLst>
          </p:cNvPr>
          <p:cNvSpPr>
            <a:spLocks noChangeShapeType="1"/>
          </p:cNvSpPr>
          <p:nvPr/>
        </p:nvSpPr>
        <p:spPr bwMode="auto">
          <a:xfrm>
            <a:off x="2286000" y="2286000"/>
            <a:ext cx="288925" cy="566738"/>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spTree>
    <p:extLst>
      <p:ext uri="{BB962C8B-B14F-4D97-AF65-F5344CB8AC3E}">
        <p14:creationId xmlns:p14="http://schemas.microsoft.com/office/powerpoint/2010/main" val="370117641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69" name="Slide Number Placeholder 4">
            <a:extLst>
              <a:ext uri="{FF2B5EF4-FFF2-40B4-BE49-F238E27FC236}">
                <a16:creationId xmlns:a16="http://schemas.microsoft.com/office/drawing/2014/main" id="{337449CE-AC97-9048-AED5-C018CBE58E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2A3201BB-CF94-CF4D-A68F-EF1101DBD1CA}" type="slidenum">
              <a:rPr lang="en-US" altLang="en-US" sz="1400" smtClean="0"/>
              <a:pPr>
                <a:spcBef>
                  <a:spcPct val="0"/>
                </a:spcBef>
                <a:buClrTx/>
                <a:buSzTx/>
                <a:buFontTx/>
                <a:buNone/>
              </a:pPr>
              <a:t>109</a:t>
            </a:fld>
            <a:endParaRPr lang="en-US" altLang="en-US" sz="1400"/>
          </a:p>
        </p:txBody>
      </p:sp>
      <p:sp>
        <p:nvSpPr>
          <p:cNvPr id="135170" name="Rectangle 2">
            <a:extLst>
              <a:ext uri="{FF2B5EF4-FFF2-40B4-BE49-F238E27FC236}">
                <a16:creationId xmlns:a16="http://schemas.microsoft.com/office/drawing/2014/main" id="{53224B13-0F97-B940-929B-60ED33F1209E}"/>
              </a:ext>
            </a:extLst>
          </p:cNvPr>
          <p:cNvSpPr>
            <a:spLocks noGrp="1" noChangeArrowheads="1"/>
          </p:cNvSpPr>
          <p:nvPr>
            <p:ph type="title"/>
          </p:nvPr>
        </p:nvSpPr>
        <p:spPr>
          <a:xfrm>
            <a:off x="685800" y="228600"/>
            <a:ext cx="7772400" cy="762000"/>
          </a:xfrm>
        </p:spPr>
        <p:txBody>
          <a:bodyPr/>
          <a:lstStyle/>
          <a:p>
            <a:r>
              <a:rPr lang="en-US" altLang="en-US"/>
              <a:t>Trace for Loop</a:t>
            </a:r>
          </a:p>
        </p:txBody>
      </p:sp>
      <p:sp>
        <p:nvSpPr>
          <p:cNvPr id="135171" name="Rectangle 3">
            <a:extLst>
              <a:ext uri="{FF2B5EF4-FFF2-40B4-BE49-F238E27FC236}">
                <a16:creationId xmlns:a16="http://schemas.microsoft.com/office/drawing/2014/main" id="{4AACE670-4377-584D-8BE0-C0C875A6E7D2}"/>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7653" name="Rectangle 4">
            <a:extLst>
              <a:ext uri="{FF2B5EF4-FFF2-40B4-BE49-F238E27FC236}">
                <a16:creationId xmlns:a16="http://schemas.microsoft.com/office/drawing/2014/main" id="{44A2110F-C0E8-4547-823A-E85417399B11}"/>
              </a:ext>
            </a:extLst>
          </p:cNvPr>
          <p:cNvSpPr>
            <a:spLocks noChangeArrowheads="1"/>
          </p:cNvSpPr>
          <p:nvPr/>
        </p:nvSpPr>
        <p:spPr bwMode="auto">
          <a:xfrm>
            <a:off x="228600" y="1447800"/>
            <a:ext cx="5334000" cy="1754326"/>
          </a:xfrm>
          <a:prstGeom prst="rect">
            <a:avLst/>
          </a:prstGeom>
          <a:noFill/>
          <a:ln>
            <a:noFill/>
          </a:ln>
        </p:spPr>
        <p:txBody>
          <a:bodyPr>
            <a:spAutoFit/>
          </a:bodyPr>
          <a:lstStyle/>
          <a:p>
            <a:pPr>
              <a:defRPr/>
            </a:pPr>
            <a:r>
              <a:rPr lang="en-US" dirty="0" err="1">
                <a:solidFill>
                  <a:schemeClr val="accent4"/>
                </a:solidFill>
                <a:cs typeface="+mn-cs"/>
              </a:rPr>
              <a:t>int</a:t>
            </a:r>
            <a:r>
              <a:rPr lang="en-US" dirty="0">
                <a:solidFill>
                  <a:schemeClr val="accent4"/>
                </a:solidFill>
                <a:cs typeface="+mn-cs"/>
              </a:rPr>
              <a:t> </a:t>
            </a:r>
            <a:r>
              <a:rPr lang="en-US" dirty="0" err="1">
                <a:solidFill>
                  <a:schemeClr val="accent4"/>
                </a:solidFill>
                <a:cs typeface="+mn-cs"/>
              </a:rPr>
              <a:t>i</a:t>
            </a:r>
            <a:r>
              <a:rPr lang="en-US" dirty="0">
                <a:solidFill>
                  <a:schemeClr val="accent4"/>
                </a:solidFill>
                <a:cs typeface="+mn-cs"/>
              </a:rPr>
              <a:t>;</a:t>
            </a:r>
          </a:p>
          <a:p>
            <a:pPr>
              <a:defRPr/>
            </a:pPr>
            <a:endParaRPr lang="en-US" dirty="0">
              <a:solidFill>
                <a:schemeClr val="accent4"/>
              </a:solidFill>
              <a:cs typeface="+mn-cs"/>
            </a:endParaRPr>
          </a:p>
          <a:p>
            <a:pPr>
              <a:defRPr/>
            </a:pPr>
            <a:r>
              <a:rPr lang="en-US" dirty="0">
                <a:solidFill>
                  <a:schemeClr val="accent4"/>
                </a:solidFill>
                <a:cs typeface="+mn-cs"/>
              </a:rPr>
              <a:t>for (</a:t>
            </a:r>
            <a:r>
              <a:rPr lang="en-US" dirty="0" err="1">
                <a:solidFill>
                  <a:schemeClr val="accent4"/>
                </a:solidFill>
                <a:cs typeface="+mn-cs"/>
              </a:rPr>
              <a:t>i</a:t>
            </a:r>
            <a:r>
              <a:rPr lang="en-US" dirty="0">
                <a:solidFill>
                  <a:schemeClr val="accent4"/>
                </a:solidFill>
                <a:cs typeface="+mn-cs"/>
              </a:rPr>
              <a:t> = 0; </a:t>
            </a:r>
            <a:r>
              <a:rPr lang="en-US" dirty="0" err="1">
                <a:solidFill>
                  <a:schemeClr val="accent4"/>
                </a:solidFill>
                <a:cs typeface="+mn-cs"/>
              </a:rPr>
              <a:t>i</a:t>
            </a:r>
            <a:r>
              <a:rPr lang="en-US" dirty="0">
                <a:solidFill>
                  <a:schemeClr val="accent4"/>
                </a:solidFill>
                <a:cs typeface="+mn-cs"/>
              </a:rPr>
              <a:t> &lt; 2; </a:t>
            </a:r>
            <a:r>
              <a:rPr lang="en-US" dirty="0" err="1">
                <a:solidFill>
                  <a:schemeClr val="accent4"/>
                </a:solidFill>
                <a:cs typeface="+mn-cs"/>
              </a:rPr>
              <a:t>i</a:t>
            </a:r>
            <a:r>
              <a:rPr lang="en-US" dirty="0">
                <a:solidFill>
                  <a:schemeClr val="accent4"/>
                </a:solidFill>
                <a:cs typeface="+mn-cs"/>
              </a:rPr>
              <a:t>++) {	 </a:t>
            </a:r>
          </a:p>
          <a:p>
            <a:pPr>
              <a:defRPr/>
            </a:pPr>
            <a:r>
              <a:rPr lang="en-US" dirty="0">
                <a:solidFill>
                  <a:schemeClr val="accent4"/>
                </a:solidFill>
                <a:cs typeface="+mn-cs"/>
              </a:rPr>
              <a:t>  </a:t>
            </a:r>
            <a:r>
              <a:rPr lang="en-US" dirty="0" err="1">
                <a:solidFill>
                  <a:schemeClr val="accent4"/>
                </a:solidFill>
                <a:cs typeface="+mn-cs"/>
              </a:rPr>
              <a:t>System.out.println</a:t>
            </a:r>
            <a:r>
              <a:rPr lang="en-US" dirty="0">
                <a:solidFill>
                  <a:schemeClr val="accent4"/>
                </a:solidFill>
                <a:cs typeface="+mn-cs"/>
              </a:rPr>
              <a:t>(</a:t>
            </a:r>
          </a:p>
          <a:p>
            <a:pPr>
              <a:defRPr/>
            </a:pPr>
            <a:r>
              <a:rPr lang="en-US" dirty="0">
                <a:solidFill>
                  <a:schemeClr val="accent4"/>
                </a:solidFill>
                <a:cs typeface="+mn-cs"/>
              </a:rPr>
              <a:t>     "Welcome to Java!"); </a:t>
            </a:r>
          </a:p>
          <a:p>
            <a:pPr>
              <a:defRPr/>
            </a:pPr>
            <a:r>
              <a:rPr lang="en-US" dirty="0">
                <a:solidFill>
                  <a:schemeClr val="accent4"/>
                </a:solidFill>
                <a:cs typeface="+mn-cs"/>
              </a:rPr>
              <a:t>}</a:t>
            </a:r>
          </a:p>
        </p:txBody>
      </p:sp>
      <p:sp>
        <p:nvSpPr>
          <p:cNvPr id="135173" name="Rectangle 5">
            <a:extLst>
              <a:ext uri="{FF2B5EF4-FFF2-40B4-BE49-F238E27FC236}">
                <a16:creationId xmlns:a16="http://schemas.microsoft.com/office/drawing/2014/main" id="{8930CCED-9CF6-BB42-9C93-6E92C56B1A77}"/>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5174" name="Rectangle 6">
            <a:extLst>
              <a:ext uri="{FF2B5EF4-FFF2-40B4-BE49-F238E27FC236}">
                <a16:creationId xmlns:a16="http://schemas.microsoft.com/office/drawing/2014/main" id="{0AF9F2FD-6AA8-3D49-B804-D44077EA45BA}"/>
              </a:ext>
            </a:extLst>
          </p:cNvPr>
          <p:cNvSpPr>
            <a:spLocks noChangeArrowheads="1"/>
          </p:cNvSpPr>
          <p:nvPr/>
        </p:nvSpPr>
        <p:spPr bwMode="auto">
          <a:xfrm>
            <a:off x="304800" y="1470025"/>
            <a:ext cx="5105400" cy="3841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5175" name="AutoShape 7">
            <a:extLst>
              <a:ext uri="{FF2B5EF4-FFF2-40B4-BE49-F238E27FC236}">
                <a16:creationId xmlns:a16="http://schemas.microsoft.com/office/drawing/2014/main" id="{D41A1738-89F6-D24C-A77C-23E2CF7458FC}"/>
              </a:ext>
            </a:extLst>
          </p:cNvPr>
          <p:cNvSpPr>
            <a:spLocks noChangeArrowheads="1"/>
          </p:cNvSpPr>
          <p:nvPr/>
        </p:nvSpPr>
        <p:spPr bwMode="auto">
          <a:xfrm>
            <a:off x="5257800" y="1219200"/>
            <a:ext cx="3533775" cy="384175"/>
          </a:xfrm>
          <a:prstGeom prst="wedgeRoundRectCallout">
            <a:avLst>
              <a:gd name="adj1" fmla="val -114556"/>
              <a:gd name="adj2" fmla="val 71074"/>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Declare i</a:t>
            </a:r>
          </a:p>
        </p:txBody>
      </p:sp>
    </p:spTree>
    <p:extLst>
      <p:ext uri="{BB962C8B-B14F-4D97-AF65-F5344CB8AC3E}">
        <p14:creationId xmlns:p14="http://schemas.microsoft.com/office/powerpoint/2010/main" val="21444166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B4AC99-32CE-05C3-72D0-4C9820C8D51E}"/>
              </a:ext>
            </a:extLst>
          </p:cNvPr>
          <p:cNvPicPr>
            <a:picLocks noChangeAspect="1"/>
          </p:cNvPicPr>
          <p:nvPr/>
        </p:nvPicPr>
        <p:blipFill rotWithShape="1">
          <a:blip r:embed="rId3"/>
          <a:srcRect b="6321"/>
          <a:stretch/>
        </p:blipFill>
        <p:spPr>
          <a:xfrm>
            <a:off x="0" y="1151539"/>
            <a:ext cx="9144000" cy="4818336"/>
          </a:xfrm>
          <a:prstGeom prst="rect">
            <a:avLst/>
          </a:prstGeom>
        </p:spPr>
      </p:pic>
      <p:sp>
        <p:nvSpPr>
          <p:cNvPr id="4" name="Rectangle: Rounded Corners 3">
            <a:extLst>
              <a:ext uri="{FF2B5EF4-FFF2-40B4-BE49-F238E27FC236}">
                <a16:creationId xmlns:a16="http://schemas.microsoft.com/office/drawing/2014/main" id="{AAAF1050-E451-D748-67FA-D8893BC03102}"/>
              </a:ext>
            </a:extLst>
          </p:cNvPr>
          <p:cNvSpPr/>
          <p:nvPr/>
        </p:nvSpPr>
        <p:spPr>
          <a:xfrm>
            <a:off x="0" y="1681656"/>
            <a:ext cx="2953407" cy="24173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Rounded Corners 5">
            <a:extLst>
              <a:ext uri="{FF2B5EF4-FFF2-40B4-BE49-F238E27FC236}">
                <a16:creationId xmlns:a16="http://schemas.microsoft.com/office/drawing/2014/main" id="{6C4191CB-7D7F-1039-8368-8EB1256BF62B}"/>
              </a:ext>
            </a:extLst>
          </p:cNvPr>
          <p:cNvSpPr/>
          <p:nvPr/>
        </p:nvSpPr>
        <p:spPr>
          <a:xfrm>
            <a:off x="2942898" y="2301111"/>
            <a:ext cx="1229710" cy="24173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62276977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3" name="Slide Number Placeholder 4">
            <a:extLst>
              <a:ext uri="{FF2B5EF4-FFF2-40B4-BE49-F238E27FC236}">
                <a16:creationId xmlns:a16="http://schemas.microsoft.com/office/drawing/2014/main" id="{ED3A5080-1CB3-BE40-A938-5B3777E1452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F33DDF3-F66D-934B-9F90-EDDEA7D3AB41}" type="slidenum">
              <a:rPr lang="en-US" altLang="en-US" sz="1400" smtClean="0"/>
              <a:pPr>
                <a:spcBef>
                  <a:spcPct val="0"/>
                </a:spcBef>
                <a:buClrTx/>
                <a:buSzTx/>
                <a:buFontTx/>
                <a:buNone/>
              </a:pPr>
              <a:t>110</a:t>
            </a:fld>
            <a:endParaRPr lang="en-US" altLang="en-US" sz="1400"/>
          </a:p>
        </p:txBody>
      </p:sp>
      <p:sp>
        <p:nvSpPr>
          <p:cNvPr id="136194" name="Rectangle 2">
            <a:extLst>
              <a:ext uri="{FF2B5EF4-FFF2-40B4-BE49-F238E27FC236}">
                <a16:creationId xmlns:a16="http://schemas.microsoft.com/office/drawing/2014/main" id="{BEAA79F9-A729-1348-B78D-8B51F5BE0038}"/>
              </a:ext>
            </a:extLst>
          </p:cNvPr>
          <p:cNvSpPr>
            <a:spLocks noGrp="1" noChangeArrowheads="1"/>
          </p:cNvSpPr>
          <p:nvPr>
            <p:ph type="title"/>
          </p:nvPr>
        </p:nvSpPr>
        <p:spPr>
          <a:xfrm>
            <a:off x="685800" y="228600"/>
            <a:ext cx="7772400" cy="762000"/>
          </a:xfrm>
        </p:spPr>
        <p:txBody>
          <a:bodyPr/>
          <a:lstStyle/>
          <a:p>
            <a:r>
              <a:rPr lang="en-US" altLang="en-US"/>
              <a:t>Trace for Loop, cont.</a:t>
            </a:r>
          </a:p>
        </p:txBody>
      </p:sp>
      <p:sp>
        <p:nvSpPr>
          <p:cNvPr id="136195" name="Rectangle 3">
            <a:extLst>
              <a:ext uri="{FF2B5EF4-FFF2-40B4-BE49-F238E27FC236}">
                <a16:creationId xmlns:a16="http://schemas.microsoft.com/office/drawing/2014/main" id="{1620909E-5798-0446-96BA-E8D850194D72}"/>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8677" name="Rectangle 4">
            <a:extLst>
              <a:ext uri="{FF2B5EF4-FFF2-40B4-BE49-F238E27FC236}">
                <a16:creationId xmlns:a16="http://schemas.microsoft.com/office/drawing/2014/main" id="{D8868871-724F-2C4C-A6AC-9749BD47BA2F}"/>
              </a:ext>
            </a:extLst>
          </p:cNvPr>
          <p:cNvSpPr>
            <a:spLocks noChangeArrowheads="1"/>
          </p:cNvSpPr>
          <p:nvPr/>
        </p:nvSpPr>
        <p:spPr bwMode="auto">
          <a:xfrm>
            <a:off x="228600" y="1447800"/>
            <a:ext cx="5334000" cy="1938338"/>
          </a:xfrm>
          <a:prstGeom prst="rect">
            <a:avLst/>
          </a:prstGeom>
          <a:noFill/>
          <a:ln>
            <a:noFill/>
          </a:ln>
        </p:spPr>
        <p:txBody>
          <a:bodyPr>
            <a:spAutoFit/>
          </a:bodyPr>
          <a:lstStyle/>
          <a:p>
            <a:pPr>
              <a:defRPr/>
            </a:pPr>
            <a:r>
              <a:rPr lang="en-US" dirty="0" err="1">
                <a:solidFill>
                  <a:schemeClr val="accent4"/>
                </a:solidFill>
                <a:cs typeface="+mn-cs"/>
              </a:rPr>
              <a:t>int</a:t>
            </a:r>
            <a:r>
              <a:rPr lang="en-US" dirty="0">
                <a:solidFill>
                  <a:schemeClr val="accent4"/>
                </a:solidFill>
                <a:cs typeface="+mn-cs"/>
              </a:rPr>
              <a:t> </a:t>
            </a:r>
            <a:r>
              <a:rPr lang="en-US" dirty="0" err="1">
                <a:solidFill>
                  <a:schemeClr val="accent4"/>
                </a:solidFill>
                <a:cs typeface="+mn-cs"/>
              </a:rPr>
              <a:t>i</a:t>
            </a:r>
            <a:r>
              <a:rPr lang="en-US" dirty="0">
                <a:solidFill>
                  <a:schemeClr val="accent4"/>
                </a:solidFill>
                <a:cs typeface="+mn-cs"/>
              </a:rPr>
              <a:t>;</a:t>
            </a:r>
          </a:p>
          <a:p>
            <a:pPr>
              <a:defRPr/>
            </a:pPr>
            <a:r>
              <a:rPr lang="en-US" dirty="0">
                <a:solidFill>
                  <a:schemeClr val="accent4"/>
                </a:solidFill>
                <a:cs typeface="+mn-cs"/>
              </a:rPr>
              <a:t>for (</a:t>
            </a:r>
            <a:r>
              <a:rPr lang="en-US" dirty="0" err="1">
                <a:solidFill>
                  <a:schemeClr val="accent4"/>
                </a:solidFill>
                <a:cs typeface="+mn-cs"/>
              </a:rPr>
              <a:t>i</a:t>
            </a:r>
            <a:r>
              <a:rPr lang="en-US" dirty="0">
                <a:solidFill>
                  <a:schemeClr val="accent4"/>
                </a:solidFill>
                <a:cs typeface="+mn-cs"/>
              </a:rPr>
              <a:t> = 0; </a:t>
            </a:r>
            <a:r>
              <a:rPr lang="en-US" dirty="0" err="1">
                <a:solidFill>
                  <a:schemeClr val="accent4"/>
                </a:solidFill>
                <a:cs typeface="+mn-cs"/>
              </a:rPr>
              <a:t>i</a:t>
            </a:r>
            <a:r>
              <a:rPr lang="en-US" dirty="0">
                <a:solidFill>
                  <a:schemeClr val="accent4"/>
                </a:solidFill>
                <a:cs typeface="+mn-cs"/>
              </a:rPr>
              <a:t> &lt; 2; </a:t>
            </a:r>
            <a:r>
              <a:rPr lang="en-US" dirty="0" err="1">
                <a:solidFill>
                  <a:schemeClr val="accent4"/>
                </a:solidFill>
                <a:cs typeface="+mn-cs"/>
              </a:rPr>
              <a:t>i</a:t>
            </a:r>
            <a:r>
              <a:rPr lang="en-US" dirty="0">
                <a:solidFill>
                  <a:schemeClr val="accent4"/>
                </a:solidFill>
                <a:cs typeface="+mn-cs"/>
              </a:rPr>
              <a:t>++) {	 </a:t>
            </a:r>
          </a:p>
          <a:p>
            <a:pPr>
              <a:defRPr/>
            </a:pPr>
            <a:r>
              <a:rPr lang="en-US" dirty="0">
                <a:solidFill>
                  <a:schemeClr val="accent4"/>
                </a:solidFill>
                <a:cs typeface="+mn-cs"/>
              </a:rPr>
              <a:t>  </a:t>
            </a:r>
            <a:r>
              <a:rPr lang="en-US" dirty="0" err="1">
                <a:solidFill>
                  <a:schemeClr val="accent4"/>
                </a:solidFill>
                <a:cs typeface="+mn-cs"/>
              </a:rPr>
              <a:t>System.out.println</a:t>
            </a:r>
            <a:r>
              <a:rPr lang="en-US" dirty="0">
                <a:solidFill>
                  <a:schemeClr val="accent4"/>
                </a:solidFill>
                <a:cs typeface="+mn-cs"/>
              </a:rPr>
              <a:t>(</a:t>
            </a:r>
          </a:p>
          <a:p>
            <a:pPr>
              <a:defRPr/>
            </a:pPr>
            <a:r>
              <a:rPr lang="en-US" dirty="0">
                <a:solidFill>
                  <a:schemeClr val="accent4"/>
                </a:solidFill>
                <a:cs typeface="+mn-cs"/>
              </a:rPr>
              <a:t>     "Welcome to Java!"); </a:t>
            </a:r>
          </a:p>
          <a:p>
            <a:pPr>
              <a:defRPr/>
            </a:pPr>
            <a:r>
              <a:rPr lang="en-US" dirty="0">
                <a:solidFill>
                  <a:schemeClr val="accent4"/>
                </a:solidFill>
                <a:cs typeface="+mn-cs"/>
              </a:rPr>
              <a:t>}</a:t>
            </a:r>
          </a:p>
        </p:txBody>
      </p:sp>
      <p:sp>
        <p:nvSpPr>
          <p:cNvPr id="136197" name="Rectangle 5">
            <a:extLst>
              <a:ext uri="{FF2B5EF4-FFF2-40B4-BE49-F238E27FC236}">
                <a16:creationId xmlns:a16="http://schemas.microsoft.com/office/drawing/2014/main" id="{5AF161FD-952F-6848-9F4C-A52F552B3C6A}"/>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6198" name="Rectangle 6">
            <a:extLst>
              <a:ext uri="{FF2B5EF4-FFF2-40B4-BE49-F238E27FC236}">
                <a16:creationId xmlns:a16="http://schemas.microsoft.com/office/drawing/2014/main" id="{0157CB31-6C94-084F-867B-49C23215B83C}"/>
              </a:ext>
            </a:extLst>
          </p:cNvPr>
          <p:cNvSpPr>
            <a:spLocks noChangeArrowheads="1"/>
          </p:cNvSpPr>
          <p:nvPr/>
        </p:nvSpPr>
        <p:spPr bwMode="auto">
          <a:xfrm>
            <a:off x="697675" y="1789179"/>
            <a:ext cx="477982" cy="268221"/>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6199" name="AutoShape 7">
            <a:extLst>
              <a:ext uri="{FF2B5EF4-FFF2-40B4-BE49-F238E27FC236}">
                <a16:creationId xmlns:a16="http://schemas.microsoft.com/office/drawing/2014/main" id="{55DDE38E-1687-C545-B377-6FD70F076FF4}"/>
              </a:ext>
            </a:extLst>
          </p:cNvPr>
          <p:cNvSpPr>
            <a:spLocks noChangeArrowheads="1"/>
          </p:cNvSpPr>
          <p:nvPr/>
        </p:nvSpPr>
        <p:spPr bwMode="auto">
          <a:xfrm>
            <a:off x="5020294" y="1074738"/>
            <a:ext cx="3533775" cy="635000"/>
          </a:xfrm>
          <a:prstGeom prst="wedgeRoundRectCallout">
            <a:avLst>
              <a:gd name="adj1" fmla="val -160019"/>
              <a:gd name="adj2" fmla="val 58500"/>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Execute initializer</a:t>
            </a:r>
          </a:p>
          <a:p>
            <a:pPr algn="ctr">
              <a:spcBef>
                <a:spcPct val="0"/>
              </a:spcBef>
              <a:buClrTx/>
              <a:buSzTx/>
              <a:buFontTx/>
              <a:buNone/>
            </a:pPr>
            <a:r>
              <a:rPr lang="en-US" altLang="en-US" sz="1800"/>
              <a:t>i is now 0</a:t>
            </a:r>
          </a:p>
        </p:txBody>
      </p:sp>
    </p:spTree>
    <p:extLst>
      <p:ext uri="{BB962C8B-B14F-4D97-AF65-F5344CB8AC3E}">
        <p14:creationId xmlns:p14="http://schemas.microsoft.com/office/powerpoint/2010/main" val="401431458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7" name="Slide Number Placeholder 4">
            <a:extLst>
              <a:ext uri="{FF2B5EF4-FFF2-40B4-BE49-F238E27FC236}">
                <a16:creationId xmlns:a16="http://schemas.microsoft.com/office/drawing/2014/main" id="{977BC59E-EA69-4C4F-8B3B-1D6E25FC389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90A087B-5B1D-F647-9F65-F17DBBDC50B3}" type="slidenum">
              <a:rPr lang="en-US" altLang="en-US" sz="1400" smtClean="0"/>
              <a:pPr>
                <a:spcBef>
                  <a:spcPct val="0"/>
                </a:spcBef>
                <a:buClrTx/>
                <a:buSzTx/>
                <a:buFontTx/>
                <a:buNone/>
              </a:pPr>
              <a:t>111</a:t>
            </a:fld>
            <a:endParaRPr lang="en-US" altLang="en-US" sz="1400"/>
          </a:p>
        </p:txBody>
      </p:sp>
      <p:sp>
        <p:nvSpPr>
          <p:cNvPr id="137218" name="Rectangle 2">
            <a:extLst>
              <a:ext uri="{FF2B5EF4-FFF2-40B4-BE49-F238E27FC236}">
                <a16:creationId xmlns:a16="http://schemas.microsoft.com/office/drawing/2014/main" id="{7FB0BE78-FFCF-CD48-A3CD-A94443FDBFAF}"/>
              </a:ext>
            </a:extLst>
          </p:cNvPr>
          <p:cNvSpPr>
            <a:spLocks noGrp="1" noChangeArrowheads="1"/>
          </p:cNvSpPr>
          <p:nvPr>
            <p:ph type="title"/>
          </p:nvPr>
        </p:nvSpPr>
        <p:spPr>
          <a:xfrm>
            <a:off x="685800" y="228600"/>
            <a:ext cx="7772400" cy="762000"/>
          </a:xfrm>
        </p:spPr>
        <p:txBody>
          <a:bodyPr/>
          <a:lstStyle/>
          <a:p>
            <a:r>
              <a:rPr lang="en-US" altLang="en-US"/>
              <a:t>Trace for Loop, cont.</a:t>
            </a:r>
          </a:p>
        </p:txBody>
      </p:sp>
      <p:sp>
        <p:nvSpPr>
          <p:cNvPr id="137219" name="Rectangle 3">
            <a:extLst>
              <a:ext uri="{FF2B5EF4-FFF2-40B4-BE49-F238E27FC236}">
                <a16:creationId xmlns:a16="http://schemas.microsoft.com/office/drawing/2014/main" id="{4B4BDCF0-C8BA-DA4D-9373-E2CFD2C3F10D}"/>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9701" name="Rectangle 4">
            <a:extLst>
              <a:ext uri="{FF2B5EF4-FFF2-40B4-BE49-F238E27FC236}">
                <a16:creationId xmlns:a16="http://schemas.microsoft.com/office/drawing/2014/main" id="{B7AF4204-8279-A34D-A753-C8DA88A0C03C}"/>
              </a:ext>
            </a:extLst>
          </p:cNvPr>
          <p:cNvSpPr>
            <a:spLocks noChangeArrowheads="1"/>
          </p:cNvSpPr>
          <p:nvPr/>
        </p:nvSpPr>
        <p:spPr bwMode="auto">
          <a:xfrm>
            <a:off x="228600" y="1447800"/>
            <a:ext cx="5418138" cy="1570038"/>
          </a:xfrm>
          <a:prstGeom prst="rect">
            <a:avLst/>
          </a:prstGeom>
          <a:noFill/>
          <a:ln>
            <a:noFill/>
          </a:ln>
        </p:spPr>
        <p:txBody>
          <a:bodyPr>
            <a:spAutoFit/>
          </a:bodyPr>
          <a:lstStyle/>
          <a:p>
            <a:pPr>
              <a:defRPr/>
            </a:pPr>
            <a:r>
              <a:rPr lang="en-US" dirty="0" err="1">
                <a:solidFill>
                  <a:schemeClr val="accent4"/>
                </a:solidFill>
                <a:cs typeface="+mn-cs"/>
              </a:rPr>
              <a:t>int</a:t>
            </a:r>
            <a:r>
              <a:rPr lang="en-US" dirty="0">
                <a:solidFill>
                  <a:schemeClr val="accent4"/>
                </a:solidFill>
                <a:cs typeface="+mn-cs"/>
              </a:rPr>
              <a:t> </a:t>
            </a:r>
            <a:r>
              <a:rPr lang="en-US" dirty="0" err="1">
                <a:solidFill>
                  <a:schemeClr val="accent4"/>
                </a:solidFill>
                <a:cs typeface="+mn-cs"/>
              </a:rPr>
              <a:t>i</a:t>
            </a:r>
            <a:r>
              <a:rPr lang="en-US" dirty="0">
                <a:solidFill>
                  <a:schemeClr val="accent4"/>
                </a:solidFill>
                <a:cs typeface="+mn-cs"/>
              </a:rPr>
              <a:t>;</a:t>
            </a:r>
          </a:p>
          <a:p>
            <a:pPr>
              <a:defRPr/>
            </a:pPr>
            <a:r>
              <a:rPr lang="en-US" dirty="0">
                <a:solidFill>
                  <a:schemeClr val="accent4"/>
                </a:solidFill>
                <a:cs typeface="+mn-cs"/>
              </a:rPr>
              <a:t>for (</a:t>
            </a:r>
            <a:r>
              <a:rPr lang="en-US" dirty="0" err="1">
                <a:solidFill>
                  <a:schemeClr val="accent4"/>
                </a:solidFill>
                <a:cs typeface="+mn-cs"/>
              </a:rPr>
              <a:t>i</a:t>
            </a:r>
            <a:r>
              <a:rPr lang="en-US" dirty="0">
                <a:solidFill>
                  <a:schemeClr val="accent4"/>
                </a:solidFill>
                <a:cs typeface="+mn-cs"/>
              </a:rPr>
              <a:t> = 0; </a:t>
            </a:r>
            <a:r>
              <a:rPr lang="en-US" dirty="0" err="1">
                <a:solidFill>
                  <a:schemeClr val="accent4"/>
                </a:solidFill>
                <a:cs typeface="+mn-cs"/>
              </a:rPr>
              <a:t>i</a:t>
            </a:r>
            <a:r>
              <a:rPr lang="en-US" dirty="0">
                <a:solidFill>
                  <a:schemeClr val="accent4"/>
                </a:solidFill>
                <a:cs typeface="+mn-cs"/>
              </a:rPr>
              <a:t> &lt; 2; </a:t>
            </a:r>
            <a:r>
              <a:rPr lang="en-US" dirty="0" err="1">
                <a:solidFill>
                  <a:schemeClr val="accent4"/>
                </a:solidFill>
                <a:cs typeface="+mn-cs"/>
              </a:rPr>
              <a:t>i</a:t>
            </a:r>
            <a:r>
              <a:rPr lang="en-US" dirty="0">
                <a:solidFill>
                  <a:schemeClr val="accent4"/>
                </a:solidFill>
                <a:cs typeface="+mn-cs"/>
              </a:rPr>
              <a:t>++) {	 </a:t>
            </a:r>
          </a:p>
          <a:p>
            <a:pPr>
              <a:defRPr/>
            </a:pPr>
            <a:r>
              <a:rPr lang="en-US" dirty="0">
                <a:solidFill>
                  <a:schemeClr val="accent4"/>
                </a:solidFill>
                <a:cs typeface="+mn-cs"/>
              </a:rPr>
              <a:t>  </a:t>
            </a:r>
            <a:r>
              <a:rPr lang="en-US" dirty="0" err="1">
                <a:solidFill>
                  <a:schemeClr val="accent4"/>
                </a:solidFill>
                <a:cs typeface="+mn-cs"/>
              </a:rPr>
              <a:t>System.out.println</a:t>
            </a:r>
            <a:r>
              <a:rPr lang="en-US" dirty="0">
                <a:solidFill>
                  <a:schemeClr val="accent4"/>
                </a:solidFill>
                <a:cs typeface="+mn-cs"/>
              </a:rPr>
              <a:t>( "Welcome to Java!"); </a:t>
            </a:r>
          </a:p>
          <a:p>
            <a:pPr>
              <a:defRPr/>
            </a:pPr>
            <a:r>
              <a:rPr lang="en-US" dirty="0">
                <a:solidFill>
                  <a:schemeClr val="accent4"/>
                </a:solidFill>
                <a:cs typeface="+mn-cs"/>
              </a:rPr>
              <a:t>}</a:t>
            </a:r>
          </a:p>
        </p:txBody>
      </p:sp>
      <p:sp>
        <p:nvSpPr>
          <p:cNvPr id="137221" name="Rectangle 5">
            <a:extLst>
              <a:ext uri="{FF2B5EF4-FFF2-40B4-BE49-F238E27FC236}">
                <a16:creationId xmlns:a16="http://schemas.microsoft.com/office/drawing/2014/main" id="{24B14FBA-8585-B144-9C52-DA8DDF22DE89}"/>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7222" name="Rectangle 6">
            <a:extLst>
              <a:ext uri="{FF2B5EF4-FFF2-40B4-BE49-F238E27FC236}">
                <a16:creationId xmlns:a16="http://schemas.microsoft.com/office/drawing/2014/main" id="{7DFC5D15-2DAC-E248-96DE-B6CEA135206B}"/>
              </a:ext>
            </a:extLst>
          </p:cNvPr>
          <p:cNvSpPr>
            <a:spLocks noChangeArrowheads="1"/>
          </p:cNvSpPr>
          <p:nvPr/>
        </p:nvSpPr>
        <p:spPr bwMode="auto">
          <a:xfrm>
            <a:off x="1267629" y="1738312"/>
            <a:ext cx="466168" cy="292369"/>
          </a:xfrm>
          <a:prstGeom prst="rect">
            <a:avLst/>
          </a:prstGeom>
          <a:noFill/>
          <a:ln w="12700">
            <a:solidFill>
              <a:schemeClr val="tx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7223" name="AutoShape 7">
            <a:extLst>
              <a:ext uri="{FF2B5EF4-FFF2-40B4-BE49-F238E27FC236}">
                <a16:creationId xmlns:a16="http://schemas.microsoft.com/office/drawing/2014/main" id="{9AFFF757-3677-0541-ACC1-DB508D0FD17F}"/>
              </a:ext>
            </a:extLst>
          </p:cNvPr>
          <p:cNvSpPr>
            <a:spLocks noChangeArrowheads="1"/>
          </p:cNvSpPr>
          <p:nvPr/>
        </p:nvSpPr>
        <p:spPr bwMode="auto">
          <a:xfrm>
            <a:off x="4629150" y="894618"/>
            <a:ext cx="3533775" cy="728662"/>
          </a:xfrm>
          <a:prstGeom prst="wedgeRoundRectCallout">
            <a:avLst>
              <a:gd name="adj1" fmla="val -137199"/>
              <a:gd name="adj2" fmla="val 60241"/>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(i &lt; 2) is true </a:t>
            </a:r>
          </a:p>
          <a:p>
            <a:pPr algn="ctr">
              <a:spcBef>
                <a:spcPct val="0"/>
              </a:spcBef>
              <a:buClrTx/>
              <a:buSzTx/>
              <a:buFontTx/>
              <a:buNone/>
            </a:pPr>
            <a:r>
              <a:rPr lang="en-US" altLang="en-US" sz="1800"/>
              <a:t>since i is 0</a:t>
            </a:r>
          </a:p>
        </p:txBody>
      </p:sp>
    </p:spTree>
    <p:extLst>
      <p:ext uri="{BB962C8B-B14F-4D97-AF65-F5344CB8AC3E}">
        <p14:creationId xmlns:p14="http://schemas.microsoft.com/office/powerpoint/2010/main" val="296045027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69" name="Slide Number Placeholder 4">
            <a:extLst>
              <a:ext uri="{FF2B5EF4-FFF2-40B4-BE49-F238E27FC236}">
                <a16:creationId xmlns:a16="http://schemas.microsoft.com/office/drawing/2014/main" id="{337449CE-AC97-9048-AED5-C018CBE58E7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2A3201BB-CF94-CF4D-A68F-EF1101DBD1CA}" type="slidenum">
              <a:rPr lang="en-US" altLang="en-US" sz="1400" smtClean="0"/>
              <a:pPr>
                <a:spcBef>
                  <a:spcPct val="0"/>
                </a:spcBef>
                <a:buClrTx/>
                <a:buSzTx/>
                <a:buFontTx/>
                <a:buNone/>
              </a:pPr>
              <a:t>112</a:t>
            </a:fld>
            <a:endParaRPr lang="en-US" altLang="en-US" sz="1400"/>
          </a:p>
        </p:txBody>
      </p:sp>
      <p:sp>
        <p:nvSpPr>
          <p:cNvPr id="135170" name="Rectangle 2">
            <a:extLst>
              <a:ext uri="{FF2B5EF4-FFF2-40B4-BE49-F238E27FC236}">
                <a16:creationId xmlns:a16="http://schemas.microsoft.com/office/drawing/2014/main" id="{53224B13-0F97-B940-929B-60ED33F1209E}"/>
              </a:ext>
            </a:extLst>
          </p:cNvPr>
          <p:cNvSpPr>
            <a:spLocks noGrp="1" noChangeArrowheads="1"/>
          </p:cNvSpPr>
          <p:nvPr>
            <p:ph type="title"/>
          </p:nvPr>
        </p:nvSpPr>
        <p:spPr>
          <a:xfrm>
            <a:off x="685800" y="228600"/>
            <a:ext cx="7772400" cy="762000"/>
          </a:xfrm>
        </p:spPr>
        <p:txBody>
          <a:bodyPr/>
          <a:lstStyle/>
          <a:p>
            <a:r>
              <a:rPr lang="en-US" altLang="en-US" dirty="0"/>
              <a:t>Trace for Loop, </a:t>
            </a:r>
            <a:r>
              <a:rPr lang="en-US" altLang="en-US" dirty="0" err="1"/>
              <a:t>cont</a:t>
            </a:r>
            <a:endParaRPr lang="en-US" altLang="en-US" dirty="0"/>
          </a:p>
        </p:txBody>
      </p:sp>
      <p:sp>
        <p:nvSpPr>
          <p:cNvPr id="135171" name="Rectangle 3">
            <a:extLst>
              <a:ext uri="{FF2B5EF4-FFF2-40B4-BE49-F238E27FC236}">
                <a16:creationId xmlns:a16="http://schemas.microsoft.com/office/drawing/2014/main" id="{4AACE670-4377-584D-8BE0-C0C875A6E7D2}"/>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7653" name="Rectangle 4">
            <a:extLst>
              <a:ext uri="{FF2B5EF4-FFF2-40B4-BE49-F238E27FC236}">
                <a16:creationId xmlns:a16="http://schemas.microsoft.com/office/drawing/2014/main" id="{44A2110F-C0E8-4547-823A-E85417399B11}"/>
              </a:ext>
            </a:extLst>
          </p:cNvPr>
          <p:cNvSpPr>
            <a:spLocks noChangeArrowheads="1"/>
          </p:cNvSpPr>
          <p:nvPr/>
        </p:nvSpPr>
        <p:spPr bwMode="auto">
          <a:xfrm>
            <a:off x="228600" y="1447800"/>
            <a:ext cx="5334000" cy="1754326"/>
          </a:xfrm>
          <a:prstGeom prst="rect">
            <a:avLst/>
          </a:prstGeom>
          <a:noFill/>
          <a:ln>
            <a:noFill/>
          </a:ln>
        </p:spPr>
        <p:txBody>
          <a:bodyPr>
            <a:spAutoFit/>
          </a:bodyPr>
          <a:lstStyle/>
          <a:p>
            <a:pPr>
              <a:defRPr/>
            </a:pPr>
            <a:r>
              <a:rPr lang="en-US" dirty="0" err="1">
                <a:solidFill>
                  <a:schemeClr val="accent4"/>
                </a:solidFill>
                <a:cs typeface="+mn-cs"/>
              </a:rPr>
              <a:t>int</a:t>
            </a:r>
            <a:r>
              <a:rPr lang="en-US" dirty="0">
                <a:solidFill>
                  <a:schemeClr val="accent4"/>
                </a:solidFill>
                <a:cs typeface="+mn-cs"/>
              </a:rPr>
              <a:t> </a:t>
            </a:r>
            <a:r>
              <a:rPr lang="en-US" dirty="0" err="1">
                <a:solidFill>
                  <a:schemeClr val="accent4"/>
                </a:solidFill>
                <a:cs typeface="+mn-cs"/>
              </a:rPr>
              <a:t>i</a:t>
            </a:r>
            <a:r>
              <a:rPr lang="en-US" dirty="0">
                <a:solidFill>
                  <a:schemeClr val="accent4"/>
                </a:solidFill>
                <a:cs typeface="+mn-cs"/>
              </a:rPr>
              <a:t>;</a:t>
            </a:r>
          </a:p>
          <a:p>
            <a:pPr>
              <a:defRPr/>
            </a:pPr>
            <a:endParaRPr lang="en-US" dirty="0">
              <a:solidFill>
                <a:schemeClr val="accent4"/>
              </a:solidFill>
              <a:cs typeface="+mn-cs"/>
            </a:endParaRPr>
          </a:p>
          <a:p>
            <a:pPr>
              <a:defRPr/>
            </a:pPr>
            <a:r>
              <a:rPr lang="en-US" dirty="0">
                <a:solidFill>
                  <a:schemeClr val="accent4"/>
                </a:solidFill>
                <a:cs typeface="+mn-cs"/>
              </a:rPr>
              <a:t>for (</a:t>
            </a:r>
            <a:r>
              <a:rPr lang="en-US" dirty="0" err="1">
                <a:solidFill>
                  <a:schemeClr val="accent4"/>
                </a:solidFill>
                <a:cs typeface="+mn-cs"/>
              </a:rPr>
              <a:t>i</a:t>
            </a:r>
            <a:r>
              <a:rPr lang="en-US" dirty="0">
                <a:solidFill>
                  <a:schemeClr val="accent4"/>
                </a:solidFill>
                <a:cs typeface="+mn-cs"/>
              </a:rPr>
              <a:t> = 0; </a:t>
            </a:r>
            <a:r>
              <a:rPr lang="en-US" dirty="0" err="1">
                <a:solidFill>
                  <a:schemeClr val="accent4"/>
                </a:solidFill>
                <a:cs typeface="+mn-cs"/>
              </a:rPr>
              <a:t>i</a:t>
            </a:r>
            <a:r>
              <a:rPr lang="en-US" dirty="0">
                <a:solidFill>
                  <a:schemeClr val="accent4"/>
                </a:solidFill>
                <a:cs typeface="+mn-cs"/>
              </a:rPr>
              <a:t> &lt; 2; </a:t>
            </a:r>
            <a:r>
              <a:rPr lang="en-US" dirty="0" err="1">
                <a:solidFill>
                  <a:schemeClr val="accent4"/>
                </a:solidFill>
                <a:cs typeface="+mn-cs"/>
              </a:rPr>
              <a:t>i</a:t>
            </a:r>
            <a:r>
              <a:rPr lang="en-US" dirty="0">
                <a:solidFill>
                  <a:schemeClr val="accent4"/>
                </a:solidFill>
                <a:cs typeface="+mn-cs"/>
              </a:rPr>
              <a:t>++) {	 </a:t>
            </a:r>
          </a:p>
          <a:p>
            <a:pPr>
              <a:defRPr/>
            </a:pPr>
            <a:r>
              <a:rPr lang="en-US" dirty="0">
                <a:solidFill>
                  <a:schemeClr val="accent4"/>
                </a:solidFill>
                <a:cs typeface="+mn-cs"/>
              </a:rPr>
              <a:t>  </a:t>
            </a:r>
            <a:r>
              <a:rPr lang="en-US" dirty="0" err="1">
                <a:solidFill>
                  <a:schemeClr val="accent4"/>
                </a:solidFill>
                <a:cs typeface="+mn-cs"/>
              </a:rPr>
              <a:t>System.out.println</a:t>
            </a:r>
            <a:r>
              <a:rPr lang="en-US" dirty="0">
                <a:solidFill>
                  <a:schemeClr val="accent4"/>
                </a:solidFill>
                <a:cs typeface="+mn-cs"/>
              </a:rPr>
              <a:t>(</a:t>
            </a:r>
          </a:p>
          <a:p>
            <a:pPr>
              <a:defRPr/>
            </a:pPr>
            <a:r>
              <a:rPr lang="en-US" dirty="0">
                <a:solidFill>
                  <a:schemeClr val="accent4"/>
                </a:solidFill>
                <a:cs typeface="+mn-cs"/>
              </a:rPr>
              <a:t>     "Welcome to Java!"); </a:t>
            </a:r>
          </a:p>
          <a:p>
            <a:pPr>
              <a:defRPr/>
            </a:pPr>
            <a:r>
              <a:rPr lang="en-US" dirty="0">
                <a:solidFill>
                  <a:schemeClr val="accent4"/>
                </a:solidFill>
                <a:cs typeface="+mn-cs"/>
              </a:rPr>
              <a:t>}</a:t>
            </a:r>
          </a:p>
        </p:txBody>
      </p:sp>
      <p:sp>
        <p:nvSpPr>
          <p:cNvPr id="135173" name="Rectangle 5">
            <a:extLst>
              <a:ext uri="{FF2B5EF4-FFF2-40B4-BE49-F238E27FC236}">
                <a16:creationId xmlns:a16="http://schemas.microsoft.com/office/drawing/2014/main" id="{8930CCED-9CF6-BB42-9C93-6E92C56B1A77}"/>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5174" name="Rectangle 6">
            <a:extLst>
              <a:ext uri="{FF2B5EF4-FFF2-40B4-BE49-F238E27FC236}">
                <a16:creationId xmlns:a16="http://schemas.microsoft.com/office/drawing/2014/main" id="{0AF9F2FD-6AA8-3D49-B804-D44077EA45BA}"/>
              </a:ext>
            </a:extLst>
          </p:cNvPr>
          <p:cNvSpPr>
            <a:spLocks noChangeArrowheads="1"/>
          </p:cNvSpPr>
          <p:nvPr/>
        </p:nvSpPr>
        <p:spPr bwMode="auto">
          <a:xfrm>
            <a:off x="228600" y="2378834"/>
            <a:ext cx="5105400" cy="490609"/>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9" name="AutoShape 7">
            <a:extLst>
              <a:ext uri="{FF2B5EF4-FFF2-40B4-BE49-F238E27FC236}">
                <a16:creationId xmlns:a16="http://schemas.microsoft.com/office/drawing/2014/main" id="{10C05851-7FED-7242-9134-517439A929AB}"/>
              </a:ext>
            </a:extLst>
          </p:cNvPr>
          <p:cNvSpPr>
            <a:spLocks noChangeArrowheads="1"/>
          </p:cNvSpPr>
          <p:nvPr/>
        </p:nvSpPr>
        <p:spPr bwMode="auto">
          <a:xfrm>
            <a:off x="3696999" y="1194593"/>
            <a:ext cx="3533775" cy="384175"/>
          </a:xfrm>
          <a:prstGeom prst="wedgeRoundRectCallout">
            <a:avLst>
              <a:gd name="adj1" fmla="val -69046"/>
              <a:gd name="adj2" fmla="val 246282"/>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Print Welcome to Java</a:t>
            </a:r>
          </a:p>
        </p:txBody>
      </p:sp>
    </p:spTree>
    <p:extLst>
      <p:ext uri="{BB962C8B-B14F-4D97-AF65-F5344CB8AC3E}">
        <p14:creationId xmlns:p14="http://schemas.microsoft.com/office/powerpoint/2010/main" val="51663024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5" name="Slide Number Placeholder 4">
            <a:extLst>
              <a:ext uri="{FF2B5EF4-FFF2-40B4-BE49-F238E27FC236}">
                <a16:creationId xmlns:a16="http://schemas.microsoft.com/office/drawing/2014/main" id="{B7AFC6B3-9E1A-1441-AEAE-53C87E1B1A0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FC4046E9-5A50-794C-B1B1-90C29830BC06}" type="slidenum">
              <a:rPr lang="en-US" altLang="en-US" sz="1400" smtClean="0"/>
              <a:pPr>
                <a:spcBef>
                  <a:spcPct val="0"/>
                </a:spcBef>
                <a:buClrTx/>
                <a:buSzTx/>
                <a:buFontTx/>
                <a:buNone/>
              </a:pPr>
              <a:t>113</a:t>
            </a:fld>
            <a:endParaRPr lang="en-US" altLang="en-US" sz="1400"/>
          </a:p>
        </p:txBody>
      </p:sp>
      <p:sp>
        <p:nvSpPr>
          <p:cNvPr id="139266" name="Rectangle 2">
            <a:extLst>
              <a:ext uri="{FF2B5EF4-FFF2-40B4-BE49-F238E27FC236}">
                <a16:creationId xmlns:a16="http://schemas.microsoft.com/office/drawing/2014/main" id="{66F835C7-3FAB-CD47-A583-60015BB79387}"/>
              </a:ext>
            </a:extLst>
          </p:cNvPr>
          <p:cNvSpPr>
            <a:spLocks noGrp="1" noChangeArrowheads="1"/>
          </p:cNvSpPr>
          <p:nvPr>
            <p:ph type="title"/>
          </p:nvPr>
        </p:nvSpPr>
        <p:spPr>
          <a:xfrm>
            <a:off x="685800" y="228600"/>
            <a:ext cx="7772400" cy="762000"/>
          </a:xfrm>
        </p:spPr>
        <p:txBody>
          <a:bodyPr/>
          <a:lstStyle/>
          <a:p>
            <a:r>
              <a:rPr lang="en-US" altLang="en-US"/>
              <a:t>Trace for Loop, cont.</a:t>
            </a:r>
          </a:p>
        </p:txBody>
      </p:sp>
      <p:sp>
        <p:nvSpPr>
          <p:cNvPr id="139267" name="Rectangle 3">
            <a:extLst>
              <a:ext uri="{FF2B5EF4-FFF2-40B4-BE49-F238E27FC236}">
                <a16:creationId xmlns:a16="http://schemas.microsoft.com/office/drawing/2014/main" id="{F609A074-117D-B240-B255-AC56F4971B45}"/>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1749" name="Rectangle 4">
            <a:extLst>
              <a:ext uri="{FF2B5EF4-FFF2-40B4-BE49-F238E27FC236}">
                <a16:creationId xmlns:a16="http://schemas.microsoft.com/office/drawing/2014/main" id="{A6D8B2BC-87CF-0644-B82A-10BB03B598FF}"/>
              </a:ext>
            </a:extLst>
          </p:cNvPr>
          <p:cNvSpPr>
            <a:spLocks noChangeArrowheads="1"/>
          </p:cNvSpPr>
          <p:nvPr/>
        </p:nvSpPr>
        <p:spPr bwMode="auto">
          <a:xfrm>
            <a:off x="228600" y="1447800"/>
            <a:ext cx="5334000" cy="1570038"/>
          </a:xfrm>
          <a:prstGeom prst="rect">
            <a:avLst/>
          </a:prstGeom>
          <a:noFill/>
          <a:ln>
            <a:noFill/>
          </a:ln>
        </p:spPr>
        <p:txBody>
          <a:bodyPr>
            <a:spAutoFit/>
          </a:bodyPr>
          <a:lstStyle/>
          <a:p>
            <a:pPr>
              <a:defRPr/>
            </a:pPr>
            <a:r>
              <a:rPr lang="en-US" dirty="0" err="1">
                <a:solidFill>
                  <a:schemeClr val="accent4"/>
                </a:solidFill>
                <a:cs typeface="+mn-cs"/>
              </a:rPr>
              <a:t>int</a:t>
            </a:r>
            <a:r>
              <a:rPr lang="en-US" dirty="0">
                <a:solidFill>
                  <a:schemeClr val="accent4"/>
                </a:solidFill>
                <a:cs typeface="+mn-cs"/>
              </a:rPr>
              <a:t> </a:t>
            </a:r>
            <a:r>
              <a:rPr lang="en-US" dirty="0" err="1">
                <a:solidFill>
                  <a:schemeClr val="accent4"/>
                </a:solidFill>
                <a:cs typeface="+mn-cs"/>
              </a:rPr>
              <a:t>i</a:t>
            </a:r>
            <a:r>
              <a:rPr lang="en-US" dirty="0">
                <a:solidFill>
                  <a:schemeClr val="accent4"/>
                </a:solidFill>
                <a:cs typeface="+mn-cs"/>
              </a:rPr>
              <a:t>;</a:t>
            </a:r>
          </a:p>
          <a:p>
            <a:pPr>
              <a:defRPr/>
            </a:pPr>
            <a:r>
              <a:rPr lang="en-US" dirty="0">
                <a:solidFill>
                  <a:schemeClr val="accent4"/>
                </a:solidFill>
                <a:cs typeface="+mn-cs"/>
              </a:rPr>
              <a:t>for (</a:t>
            </a:r>
            <a:r>
              <a:rPr lang="en-US" dirty="0" err="1">
                <a:solidFill>
                  <a:schemeClr val="accent4"/>
                </a:solidFill>
                <a:cs typeface="+mn-cs"/>
              </a:rPr>
              <a:t>i</a:t>
            </a:r>
            <a:r>
              <a:rPr lang="en-US" dirty="0">
                <a:solidFill>
                  <a:schemeClr val="accent4"/>
                </a:solidFill>
                <a:cs typeface="+mn-cs"/>
              </a:rPr>
              <a:t> = 0; </a:t>
            </a:r>
            <a:r>
              <a:rPr lang="en-US" dirty="0" err="1">
                <a:solidFill>
                  <a:schemeClr val="accent4"/>
                </a:solidFill>
                <a:cs typeface="+mn-cs"/>
              </a:rPr>
              <a:t>i</a:t>
            </a:r>
            <a:r>
              <a:rPr lang="en-US" dirty="0">
                <a:solidFill>
                  <a:schemeClr val="accent4"/>
                </a:solidFill>
                <a:cs typeface="+mn-cs"/>
              </a:rPr>
              <a:t> &lt; 2; </a:t>
            </a:r>
            <a:r>
              <a:rPr lang="en-US" dirty="0" err="1">
                <a:solidFill>
                  <a:schemeClr val="accent4"/>
                </a:solidFill>
                <a:cs typeface="+mn-cs"/>
              </a:rPr>
              <a:t>i</a:t>
            </a:r>
            <a:r>
              <a:rPr lang="en-US" dirty="0">
                <a:solidFill>
                  <a:schemeClr val="accent4"/>
                </a:solidFill>
                <a:cs typeface="+mn-cs"/>
              </a:rPr>
              <a:t>++) {	 </a:t>
            </a:r>
          </a:p>
          <a:p>
            <a:pPr>
              <a:defRPr/>
            </a:pPr>
            <a:r>
              <a:rPr lang="en-US" dirty="0">
                <a:solidFill>
                  <a:schemeClr val="accent4"/>
                </a:solidFill>
                <a:cs typeface="+mn-cs"/>
              </a:rPr>
              <a:t>  </a:t>
            </a:r>
            <a:r>
              <a:rPr lang="en-US" dirty="0" err="1">
                <a:solidFill>
                  <a:schemeClr val="accent4"/>
                </a:solidFill>
                <a:cs typeface="+mn-cs"/>
              </a:rPr>
              <a:t>System.out.println</a:t>
            </a:r>
            <a:r>
              <a:rPr lang="en-US" dirty="0">
                <a:solidFill>
                  <a:schemeClr val="accent4"/>
                </a:solidFill>
                <a:cs typeface="+mn-cs"/>
              </a:rPr>
              <a:t>("Welcome to Java!"); </a:t>
            </a:r>
          </a:p>
          <a:p>
            <a:pPr>
              <a:defRPr/>
            </a:pPr>
            <a:r>
              <a:rPr lang="en-US" dirty="0">
                <a:solidFill>
                  <a:schemeClr val="accent4"/>
                </a:solidFill>
                <a:cs typeface="+mn-cs"/>
              </a:rPr>
              <a:t>}</a:t>
            </a:r>
          </a:p>
        </p:txBody>
      </p:sp>
      <p:sp>
        <p:nvSpPr>
          <p:cNvPr id="139269" name="Rectangle 5">
            <a:extLst>
              <a:ext uri="{FF2B5EF4-FFF2-40B4-BE49-F238E27FC236}">
                <a16:creationId xmlns:a16="http://schemas.microsoft.com/office/drawing/2014/main" id="{A74C1B0B-DDDF-E040-814E-1B248A327CFD}"/>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9270" name="Rectangle 6">
            <a:extLst>
              <a:ext uri="{FF2B5EF4-FFF2-40B4-BE49-F238E27FC236}">
                <a16:creationId xmlns:a16="http://schemas.microsoft.com/office/drawing/2014/main" id="{380CFD26-8E67-2C48-B3C7-AA1CCC195522}"/>
              </a:ext>
            </a:extLst>
          </p:cNvPr>
          <p:cNvSpPr>
            <a:spLocks noChangeArrowheads="1"/>
          </p:cNvSpPr>
          <p:nvPr/>
        </p:nvSpPr>
        <p:spPr bwMode="auto">
          <a:xfrm>
            <a:off x="1824039" y="1738313"/>
            <a:ext cx="349146" cy="292368"/>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39271" name="AutoShape 7">
            <a:extLst>
              <a:ext uri="{FF2B5EF4-FFF2-40B4-BE49-F238E27FC236}">
                <a16:creationId xmlns:a16="http://schemas.microsoft.com/office/drawing/2014/main" id="{6CC75785-5E35-D44D-AB23-2F461B83386C}"/>
              </a:ext>
            </a:extLst>
          </p:cNvPr>
          <p:cNvSpPr>
            <a:spLocks noChangeArrowheads="1"/>
          </p:cNvSpPr>
          <p:nvPr/>
        </p:nvSpPr>
        <p:spPr bwMode="auto">
          <a:xfrm>
            <a:off x="4350142" y="951708"/>
            <a:ext cx="3533775" cy="728662"/>
          </a:xfrm>
          <a:prstGeom prst="wedgeRoundRectCallout">
            <a:avLst>
              <a:gd name="adj1" fmla="val -116171"/>
              <a:gd name="adj2" fmla="val 51963"/>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Execute adjustment statement </a:t>
            </a:r>
          </a:p>
          <a:p>
            <a:pPr algn="ctr">
              <a:spcBef>
                <a:spcPct val="0"/>
              </a:spcBef>
              <a:buClrTx/>
              <a:buSzTx/>
              <a:buFontTx/>
              <a:buNone/>
            </a:pPr>
            <a:r>
              <a:rPr lang="en-US" altLang="en-US" sz="1800"/>
              <a:t>i now is 1</a:t>
            </a:r>
          </a:p>
        </p:txBody>
      </p:sp>
    </p:spTree>
    <p:extLst>
      <p:ext uri="{BB962C8B-B14F-4D97-AF65-F5344CB8AC3E}">
        <p14:creationId xmlns:p14="http://schemas.microsoft.com/office/powerpoint/2010/main" val="2918553128"/>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Slide Number Placeholder 4">
            <a:extLst>
              <a:ext uri="{FF2B5EF4-FFF2-40B4-BE49-F238E27FC236}">
                <a16:creationId xmlns:a16="http://schemas.microsoft.com/office/drawing/2014/main" id="{B14D0604-6D5C-DA4A-BEF7-2BE62607743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21BD0208-754C-CF4C-8201-CF15FB81488F}" type="slidenum">
              <a:rPr lang="en-US" altLang="en-US" sz="1400" smtClean="0"/>
              <a:pPr>
                <a:spcBef>
                  <a:spcPct val="0"/>
                </a:spcBef>
                <a:buClrTx/>
                <a:buSzTx/>
                <a:buFontTx/>
                <a:buNone/>
              </a:pPr>
              <a:t>114</a:t>
            </a:fld>
            <a:endParaRPr lang="en-US" altLang="en-US" sz="1400"/>
          </a:p>
        </p:txBody>
      </p:sp>
      <p:sp>
        <p:nvSpPr>
          <p:cNvPr id="140290" name="Rectangle 2">
            <a:extLst>
              <a:ext uri="{FF2B5EF4-FFF2-40B4-BE49-F238E27FC236}">
                <a16:creationId xmlns:a16="http://schemas.microsoft.com/office/drawing/2014/main" id="{DD856793-7A42-DC41-A648-2939F562E510}"/>
              </a:ext>
            </a:extLst>
          </p:cNvPr>
          <p:cNvSpPr>
            <a:spLocks noGrp="1" noChangeArrowheads="1"/>
          </p:cNvSpPr>
          <p:nvPr>
            <p:ph type="title"/>
          </p:nvPr>
        </p:nvSpPr>
        <p:spPr>
          <a:xfrm>
            <a:off x="685800" y="228600"/>
            <a:ext cx="7772400" cy="762000"/>
          </a:xfrm>
        </p:spPr>
        <p:txBody>
          <a:bodyPr/>
          <a:lstStyle/>
          <a:p>
            <a:r>
              <a:rPr lang="en-US" altLang="en-US"/>
              <a:t>Trace for Loop, cont.</a:t>
            </a:r>
          </a:p>
        </p:txBody>
      </p:sp>
      <p:sp>
        <p:nvSpPr>
          <p:cNvPr id="140291" name="Rectangle 3">
            <a:extLst>
              <a:ext uri="{FF2B5EF4-FFF2-40B4-BE49-F238E27FC236}">
                <a16:creationId xmlns:a16="http://schemas.microsoft.com/office/drawing/2014/main" id="{30C88323-CFCF-5F4A-8352-3D72765A5E32}"/>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2773" name="Rectangle 4">
            <a:extLst>
              <a:ext uri="{FF2B5EF4-FFF2-40B4-BE49-F238E27FC236}">
                <a16:creationId xmlns:a16="http://schemas.microsoft.com/office/drawing/2014/main" id="{AB7A45CA-BD29-F74C-8EBE-BCDEAF3F57A1}"/>
              </a:ext>
            </a:extLst>
          </p:cNvPr>
          <p:cNvSpPr>
            <a:spLocks noChangeArrowheads="1"/>
          </p:cNvSpPr>
          <p:nvPr/>
        </p:nvSpPr>
        <p:spPr bwMode="auto">
          <a:xfrm>
            <a:off x="228600" y="1447800"/>
            <a:ext cx="5334000" cy="1570038"/>
          </a:xfrm>
          <a:prstGeom prst="rect">
            <a:avLst/>
          </a:prstGeom>
          <a:noFill/>
          <a:ln>
            <a:noFill/>
          </a:ln>
        </p:spPr>
        <p:txBody>
          <a:bodyPr>
            <a:spAutoFit/>
          </a:bodyPr>
          <a:lstStyle/>
          <a:p>
            <a:pPr>
              <a:defRPr/>
            </a:pPr>
            <a:r>
              <a:rPr lang="en-US" dirty="0" err="1">
                <a:solidFill>
                  <a:schemeClr val="accent4"/>
                </a:solidFill>
                <a:cs typeface="+mn-cs"/>
              </a:rPr>
              <a:t>int</a:t>
            </a:r>
            <a:r>
              <a:rPr lang="en-US" dirty="0">
                <a:solidFill>
                  <a:schemeClr val="accent4"/>
                </a:solidFill>
                <a:cs typeface="+mn-cs"/>
              </a:rPr>
              <a:t> </a:t>
            </a:r>
            <a:r>
              <a:rPr lang="en-US" dirty="0" err="1">
                <a:solidFill>
                  <a:schemeClr val="accent4"/>
                </a:solidFill>
                <a:cs typeface="+mn-cs"/>
              </a:rPr>
              <a:t>i</a:t>
            </a:r>
            <a:r>
              <a:rPr lang="en-US" dirty="0">
                <a:solidFill>
                  <a:schemeClr val="accent4"/>
                </a:solidFill>
                <a:cs typeface="+mn-cs"/>
              </a:rPr>
              <a:t>;</a:t>
            </a:r>
          </a:p>
          <a:p>
            <a:pPr>
              <a:defRPr/>
            </a:pPr>
            <a:r>
              <a:rPr lang="en-US" dirty="0">
                <a:solidFill>
                  <a:schemeClr val="accent4"/>
                </a:solidFill>
                <a:cs typeface="+mn-cs"/>
              </a:rPr>
              <a:t>for (</a:t>
            </a:r>
            <a:r>
              <a:rPr lang="en-US" dirty="0" err="1">
                <a:solidFill>
                  <a:schemeClr val="accent4"/>
                </a:solidFill>
                <a:cs typeface="+mn-cs"/>
              </a:rPr>
              <a:t>i</a:t>
            </a:r>
            <a:r>
              <a:rPr lang="en-US" dirty="0">
                <a:solidFill>
                  <a:schemeClr val="accent4"/>
                </a:solidFill>
                <a:cs typeface="+mn-cs"/>
              </a:rPr>
              <a:t> = 0; </a:t>
            </a:r>
            <a:r>
              <a:rPr lang="en-US" dirty="0" err="1">
                <a:solidFill>
                  <a:schemeClr val="accent4"/>
                </a:solidFill>
                <a:cs typeface="+mn-cs"/>
              </a:rPr>
              <a:t>i</a:t>
            </a:r>
            <a:r>
              <a:rPr lang="en-US" dirty="0">
                <a:solidFill>
                  <a:schemeClr val="accent4"/>
                </a:solidFill>
                <a:cs typeface="+mn-cs"/>
              </a:rPr>
              <a:t> &lt; 2; </a:t>
            </a:r>
            <a:r>
              <a:rPr lang="en-US" dirty="0" err="1">
                <a:solidFill>
                  <a:schemeClr val="accent4"/>
                </a:solidFill>
                <a:cs typeface="+mn-cs"/>
              </a:rPr>
              <a:t>i</a:t>
            </a:r>
            <a:r>
              <a:rPr lang="en-US" dirty="0">
                <a:solidFill>
                  <a:schemeClr val="accent4"/>
                </a:solidFill>
                <a:cs typeface="+mn-cs"/>
              </a:rPr>
              <a:t>++) {	 </a:t>
            </a:r>
          </a:p>
          <a:p>
            <a:pPr>
              <a:defRPr/>
            </a:pPr>
            <a:r>
              <a:rPr lang="en-US" dirty="0">
                <a:solidFill>
                  <a:schemeClr val="accent4"/>
                </a:solidFill>
                <a:cs typeface="+mn-cs"/>
              </a:rPr>
              <a:t>  </a:t>
            </a:r>
            <a:r>
              <a:rPr lang="en-US" dirty="0" err="1">
                <a:solidFill>
                  <a:schemeClr val="accent4"/>
                </a:solidFill>
                <a:cs typeface="+mn-cs"/>
              </a:rPr>
              <a:t>System.out.println</a:t>
            </a:r>
            <a:r>
              <a:rPr lang="en-US" dirty="0">
                <a:solidFill>
                  <a:schemeClr val="accent4"/>
                </a:solidFill>
                <a:cs typeface="+mn-cs"/>
              </a:rPr>
              <a:t>("Welcome to Java!"); </a:t>
            </a:r>
          </a:p>
          <a:p>
            <a:pPr>
              <a:defRPr/>
            </a:pPr>
            <a:r>
              <a:rPr lang="en-US" dirty="0">
                <a:solidFill>
                  <a:schemeClr val="accent4"/>
                </a:solidFill>
                <a:cs typeface="+mn-cs"/>
              </a:rPr>
              <a:t>}</a:t>
            </a:r>
          </a:p>
        </p:txBody>
      </p:sp>
      <p:sp>
        <p:nvSpPr>
          <p:cNvPr id="140293" name="Rectangle 5">
            <a:extLst>
              <a:ext uri="{FF2B5EF4-FFF2-40B4-BE49-F238E27FC236}">
                <a16:creationId xmlns:a16="http://schemas.microsoft.com/office/drawing/2014/main" id="{C35CDA55-EAE8-BE49-AE16-4433E6C35E4B}"/>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0294" name="Rectangle 6">
            <a:extLst>
              <a:ext uri="{FF2B5EF4-FFF2-40B4-BE49-F238E27FC236}">
                <a16:creationId xmlns:a16="http://schemas.microsoft.com/office/drawing/2014/main" id="{A70C86A5-9D7B-C642-BCC0-5000E9A375C7}"/>
              </a:ext>
            </a:extLst>
          </p:cNvPr>
          <p:cNvSpPr>
            <a:spLocks noChangeArrowheads="1"/>
          </p:cNvSpPr>
          <p:nvPr/>
        </p:nvSpPr>
        <p:spPr bwMode="auto">
          <a:xfrm>
            <a:off x="1300164" y="1745385"/>
            <a:ext cx="421758" cy="297172"/>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0295" name="AutoShape 7">
            <a:extLst>
              <a:ext uri="{FF2B5EF4-FFF2-40B4-BE49-F238E27FC236}">
                <a16:creationId xmlns:a16="http://schemas.microsoft.com/office/drawing/2014/main" id="{89543C64-A8AC-4148-A038-4237274B6FEB}"/>
              </a:ext>
            </a:extLst>
          </p:cNvPr>
          <p:cNvSpPr>
            <a:spLocks noChangeArrowheads="1"/>
          </p:cNvSpPr>
          <p:nvPr/>
        </p:nvSpPr>
        <p:spPr bwMode="auto">
          <a:xfrm>
            <a:off x="4397644" y="951708"/>
            <a:ext cx="3533775" cy="728662"/>
          </a:xfrm>
          <a:prstGeom prst="wedgeRoundRectCallout">
            <a:avLst>
              <a:gd name="adj1" fmla="val -132255"/>
              <a:gd name="adj2" fmla="val 51963"/>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(i &lt; 2) is still true  </a:t>
            </a:r>
          </a:p>
          <a:p>
            <a:pPr algn="ctr">
              <a:spcBef>
                <a:spcPct val="0"/>
              </a:spcBef>
              <a:buClrTx/>
              <a:buSzTx/>
              <a:buFontTx/>
              <a:buNone/>
            </a:pPr>
            <a:r>
              <a:rPr lang="en-US" altLang="en-US" sz="1800"/>
              <a:t>since i is 1</a:t>
            </a:r>
          </a:p>
        </p:txBody>
      </p:sp>
    </p:spTree>
    <p:extLst>
      <p:ext uri="{BB962C8B-B14F-4D97-AF65-F5344CB8AC3E}">
        <p14:creationId xmlns:p14="http://schemas.microsoft.com/office/powerpoint/2010/main" val="1499789786"/>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Number Placeholder 4">
            <a:extLst>
              <a:ext uri="{FF2B5EF4-FFF2-40B4-BE49-F238E27FC236}">
                <a16:creationId xmlns:a16="http://schemas.microsoft.com/office/drawing/2014/main" id="{2F5CD224-5E0B-534E-B34C-D4BA5535121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AB70609D-CC1C-B646-B4B5-43DF0EFFB6F3}" type="slidenum">
              <a:rPr lang="en-US" altLang="en-US" sz="1400" smtClean="0"/>
              <a:pPr>
                <a:spcBef>
                  <a:spcPct val="0"/>
                </a:spcBef>
                <a:buClrTx/>
                <a:buSzTx/>
                <a:buFontTx/>
                <a:buNone/>
              </a:pPr>
              <a:t>115</a:t>
            </a:fld>
            <a:endParaRPr lang="en-US" altLang="en-US" sz="1400"/>
          </a:p>
        </p:txBody>
      </p:sp>
      <p:sp>
        <p:nvSpPr>
          <p:cNvPr id="141314" name="Rectangle 2">
            <a:extLst>
              <a:ext uri="{FF2B5EF4-FFF2-40B4-BE49-F238E27FC236}">
                <a16:creationId xmlns:a16="http://schemas.microsoft.com/office/drawing/2014/main" id="{AC0D740E-2416-3849-B2DB-37533635004F}"/>
              </a:ext>
            </a:extLst>
          </p:cNvPr>
          <p:cNvSpPr>
            <a:spLocks noGrp="1" noChangeArrowheads="1"/>
          </p:cNvSpPr>
          <p:nvPr>
            <p:ph type="title"/>
          </p:nvPr>
        </p:nvSpPr>
        <p:spPr>
          <a:xfrm>
            <a:off x="685800" y="228600"/>
            <a:ext cx="7772400" cy="762000"/>
          </a:xfrm>
        </p:spPr>
        <p:txBody>
          <a:bodyPr/>
          <a:lstStyle/>
          <a:p>
            <a:r>
              <a:rPr lang="en-US" altLang="en-US"/>
              <a:t>Trace for Loop, cont.</a:t>
            </a:r>
          </a:p>
        </p:txBody>
      </p:sp>
      <p:sp>
        <p:nvSpPr>
          <p:cNvPr id="141315" name="Rectangle 3">
            <a:extLst>
              <a:ext uri="{FF2B5EF4-FFF2-40B4-BE49-F238E27FC236}">
                <a16:creationId xmlns:a16="http://schemas.microsoft.com/office/drawing/2014/main" id="{07802244-6AB6-3640-923F-69F2EBAE4A6C}"/>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3797" name="Rectangle 4">
            <a:extLst>
              <a:ext uri="{FF2B5EF4-FFF2-40B4-BE49-F238E27FC236}">
                <a16:creationId xmlns:a16="http://schemas.microsoft.com/office/drawing/2014/main" id="{AB241D37-996D-E848-A0DE-BE6AA554B55C}"/>
              </a:ext>
            </a:extLst>
          </p:cNvPr>
          <p:cNvSpPr>
            <a:spLocks noChangeArrowheads="1"/>
          </p:cNvSpPr>
          <p:nvPr/>
        </p:nvSpPr>
        <p:spPr bwMode="auto">
          <a:xfrm>
            <a:off x="228600" y="1447800"/>
            <a:ext cx="5334000" cy="1570038"/>
          </a:xfrm>
          <a:prstGeom prst="rect">
            <a:avLst/>
          </a:prstGeom>
          <a:noFill/>
          <a:ln>
            <a:noFill/>
          </a:ln>
        </p:spPr>
        <p:txBody>
          <a:bodyPr>
            <a:spAutoFit/>
          </a:bodyPr>
          <a:lstStyle/>
          <a:p>
            <a:pPr>
              <a:defRPr/>
            </a:pPr>
            <a:r>
              <a:rPr lang="en-US" dirty="0" err="1">
                <a:solidFill>
                  <a:schemeClr val="accent4"/>
                </a:solidFill>
                <a:cs typeface="+mn-cs"/>
              </a:rPr>
              <a:t>int</a:t>
            </a:r>
            <a:r>
              <a:rPr lang="en-US" dirty="0">
                <a:solidFill>
                  <a:schemeClr val="accent4"/>
                </a:solidFill>
                <a:cs typeface="+mn-cs"/>
              </a:rPr>
              <a:t> </a:t>
            </a:r>
            <a:r>
              <a:rPr lang="en-US" dirty="0" err="1">
                <a:solidFill>
                  <a:schemeClr val="accent4"/>
                </a:solidFill>
                <a:cs typeface="+mn-cs"/>
              </a:rPr>
              <a:t>i</a:t>
            </a:r>
            <a:r>
              <a:rPr lang="en-US" dirty="0">
                <a:solidFill>
                  <a:schemeClr val="accent4"/>
                </a:solidFill>
                <a:cs typeface="+mn-cs"/>
              </a:rPr>
              <a:t>;</a:t>
            </a:r>
          </a:p>
          <a:p>
            <a:pPr>
              <a:defRPr/>
            </a:pPr>
            <a:r>
              <a:rPr lang="en-US" dirty="0">
                <a:solidFill>
                  <a:schemeClr val="accent4"/>
                </a:solidFill>
                <a:cs typeface="+mn-cs"/>
              </a:rPr>
              <a:t>for (</a:t>
            </a:r>
            <a:r>
              <a:rPr lang="en-US" dirty="0" err="1">
                <a:solidFill>
                  <a:schemeClr val="accent4"/>
                </a:solidFill>
                <a:cs typeface="+mn-cs"/>
              </a:rPr>
              <a:t>i</a:t>
            </a:r>
            <a:r>
              <a:rPr lang="en-US" dirty="0">
                <a:solidFill>
                  <a:schemeClr val="accent4"/>
                </a:solidFill>
                <a:cs typeface="+mn-cs"/>
              </a:rPr>
              <a:t> = 0; </a:t>
            </a:r>
            <a:r>
              <a:rPr lang="en-US" dirty="0" err="1">
                <a:solidFill>
                  <a:schemeClr val="accent4"/>
                </a:solidFill>
                <a:cs typeface="+mn-cs"/>
              </a:rPr>
              <a:t>i</a:t>
            </a:r>
            <a:r>
              <a:rPr lang="en-US" dirty="0">
                <a:solidFill>
                  <a:schemeClr val="accent4"/>
                </a:solidFill>
                <a:cs typeface="+mn-cs"/>
              </a:rPr>
              <a:t> &lt; 2; </a:t>
            </a:r>
            <a:r>
              <a:rPr lang="en-US" dirty="0" err="1">
                <a:solidFill>
                  <a:schemeClr val="accent4"/>
                </a:solidFill>
                <a:cs typeface="+mn-cs"/>
              </a:rPr>
              <a:t>i</a:t>
            </a:r>
            <a:r>
              <a:rPr lang="en-US" dirty="0">
                <a:solidFill>
                  <a:schemeClr val="accent4"/>
                </a:solidFill>
                <a:cs typeface="+mn-cs"/>
              </a:rPr>
              <a:t>++) {	 </a:t>
            </a:r>
          </a:p>
          <a:p>
            <a:pPr>
              <a:defRPr/>
            </a:pPr>
            <a:r>
              <a:rPr lang="en-US" dirty="0">
                <a:solidFill>
                  <a:schemeClr val="accent4"/>
                </a:solidFill>
                <a:cs typeface="+mn-cs"/>
              </a:rPr>
              <a:t>  </a:t>
            </a:r>
            <a:r>
              <a:rPr lang="en-US" dirty="0" err="1">
                <a:solidFill>
                  <a:schemeClr val="accent4"/>
                </a:solidFill>
                <a:cs typeface="+mn-cs"/>
              </a:rPr>
              <a:t>System.out.println</a:t>
            </a:r>
            <a:r>
              <a:rPr lang="en-US" dirty="0">
                <a:solidFill>
                  <a:schemeClr val="accent4"/>
                </a:solidFill>
                <a:cs typeface="+mn-cs"/>
              </a:rPr>
              <a:t>("Welcome to Java!"); </a:t>
            </a:r>
          </a:p>
          <a:p>
            <a:pPr>
              <a:defRPr/>
            </a:pPr>
            <a:r>
              <a:rPr lang="en-US" dirty="0">
                <a:solidFill>
                  <a:schemeClr val="accent4"/>
                </a:solidFill>
                <a:cs typeface="+mn-cs"/>
              </a:rPr>
              <a:t>}</a:t>
            </a:r>
          </a:p>
        </p:txBody>
      </p:sp>
      <p:sp>
        <p:nvSpPr>
          <p:cNvPr id="141317" name="Rectangle 5">
            <a:extLst>
              <a:ext uri="{FF2B5EF4-FFF2-40B4-BE49-F238E27FC236}">
                <a16:creationId xmlns:a16="http://schemas.microsoft.com/office/drawing/2014/main" id="{4CA308B3-438F-6148-8D41-3ED65C92AC85}"/>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1318" name="Rectangle 6">
            <a:extLst>
              <a:ext uri="{FF2B5EF4-FFF2-40B4-BE49-F238E27FC236}">
                <a16:creationId xmlns:a16="http://schemas.microsoft.com/office/drawing/2014/main" id="{C433553D-B320-E04B-AB6F-B4B6F2FC220A}"/>
              </a:ext>
            </a:extLst>
          </p:cNvPr>
          <p:cNvSpPr>
            <a:spLocks noChangeArrowheads="1"/>
          </p:cNvSpPr>
          <p:nvPr/>
        </p:nvSpPr>
        <p:spPr bwMode="auto">
          <a:xfrm>
            <a:off x="399256" y="2065338"/>
            <a:ext cx="4992687" cy="3079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1319" name="AutoShape 7">
            <a:extLst>
              <a:ext uri="{FF2B5EF4-FFF2-40B4-BE49-F238E27FC236}">
                <a16:creationId xmlns:a16="http://schemas.microsoft.com/office/drawing/2014/main" id="{74A5EE16-864B-F645-94A5-32E44D36DA08}"/>
              </a:ext>
            </a:extLst>
          </p:cNvPr>
          <p:cNvSpPr>
            <a:spLocks noChangeArrowheads="1"/>
          </p:cNvSpPr>
          <p:nvPr/>
        </p:nvSpPr>
        <p:spPr bwMode="auto">
          <a:xfrm>
            <a:off x="5110163" y="1163638"/>
            <a:ext cx="3533775" cy="728662"/>
          </a:xfrm>
          <a:prstGeom prst="wedgeRoundRectCallout">
            <a:avLst>
              <a:gd name="adj1" fmla="val -77944"/>
              <a:gd name="adj2" fmla="val 111875"/>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Print Welcome to Java</a:t>
            </a:r>
          </a:p>
        </p:txBody>
      </p:sp>
    </p:spTree>
    <p:extLst>
      <p:ext uri="{BB962C8B-B14F-4D97-AF65-F5344CB8AC3E}">
        <p14:creationId xmlns:p14="http://schemas.microsoft.com/office/powerpoint/2010/main" val="1866864962"/>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Slide Number Placeholder 4">
            <a:extLst>
              <a:ext uri="{FF2B5EF4-FFF2-40B4-BE49-F238E27FC236}">
                <a16:creationId xmlns:a16="http://schemas.microsoft.com/office/drawing/2014/main" id="{5D7FCFB0-82BB-BB42-AD2E-AC470D834D9B}"/>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2290E08-64CA-BE43-8ABD-CB2D0C56C683}" type="slidenum">
              <a:rPr lang="en-US" altLang="en-US" sz="1400" smtClean="0"/>
              <a:pPr>
                <a:spcBef>
                  <a:spcPct val="0"/>
                </a:spcBef>
                <a:buClrTx/>
                <a:buSzTx/>
                <a:buFontTx/>
                <a:buNone/>
              </a:pPr>
              <a:t>116</a:t>
            </a:fld>
            <a:endParaRPr lang="en-US" altLang="en-US" sz="1400"/>
          </a:p>
        </p:txBody>
      </p:sp>
      <p:sp>
        <p:nvSpPr>
          <p:cNvPr id="142338" name="Rectangle 2">
            <a:extLst>
              <a:ext uri="{FF2B5EF4-FFF2-40B4-BE49-F238E27FC236}">
                <a16:creationId xmlns:a16="http://schemas.microsoft.com/office/drawing/2014/main" id="{C1F2B205-86FC-E840-9037-C435815C9B37}"/>
              </a:ext>
            </a:extLst>
          </p:cNvPr>
          <p:cNvSpPr>
            <a:spLocks noGrp="1" noChangeArrowheads="1"/>
          </p:cNvSpPr>
          <p:nvPr>
            <p:ph type="title"/>
          </p:nvPr>
        </p:nvSpPr>
        <p:spPr>
          <a:xfrm>
            <a:off x="685800" y="228600"/>
            <a:ext cx="7772400" cy="762000"/>
          </a:xfrm>
        </p:spPr>
        <p:txBody>
          <a:bodyPr/>
          <a:lstStyle/>
          <a:p>
            <a:r>
              <a:rPr lang="en-US" altLang="en-US"/>
              <a:t>Trace for Loop, cont.</a:t>
            </a:r>
          </a:p>
        </p:txBody>
      </p:sp>
      <p:sp>
        <p:nvSpPr>
          <p:cNvPr id="142339" name="Rectangle 3">
            <a:extLst>
              <a:ext uri="{FF2B5EF4-FFF2-40B4-BE49-F238E27FC236}">
                <a16:creationId xmlns:a16="http://schemas.microsoft.com/office/drawing/2014/main" id="{90C08719-B2F7-274B-9A5B-C588312B004C}"/>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4821" name="Rectangle 4">
            <a:extLst>
              <a:ext uri="{FF2B5EF4-FFF2-40B4-BE49-F238E27FC236}">
                <a16:creationId xmlns:a16="http://schemas.microsoft.com/office/drawing/2014/main" id="{544A43F3-B5BA-4340-85EE-44272A55CEE6}"/>
              </a:ext>
            </a:extLst>
          </p:cNvPr>
          <p:cNvSpPr>
            <a:spLocks noChangeArrowheads="1"/>
          </p:cNvSpPr>
          <p:nvPr/>
        </p:nvSpPr>
        <p:spPr bwMode="auto">
          <a:xfrm>
            <a:off x="228600" y="1447800"/>
            <a:ext cx="5334000" cy="1570038"/>
          </a:xfrm>
          <a:prstGeom prst="rect">
            <a:avLst/>
          </a:prstGeom>
          <a:noFill/>
          <a:ln>
            <a:noFill/>
          </a:ln>
        </p:spPr>
        <p:txBody>
          <a:bodyPr>
            <a:spAutoFit/>
          </a:bodyPr>
          <a:lstStyle/>
          <a:p>
            <a:pPr>
              <a:defRPr/>
            </a:pPr>
            <a:r>
              <a:rPr lang="en-US" dirty="0" err="1">
                <a:solidFill>
                  <a:schemeClr val="accent4"/>
                </a:solidFill>
                <a:cs typeface="+mn-cs"/>
              </a:rPr>
              <a:t>int</a:t>
            </a:r>
            <a:r>
              <a:rPr lang="en-US" dirty="0">
                <a:solidFill>
                  <a:schemeClr val="accent4"/>
                </a:solidFill>
                <a:cs typeface="+mn-cs"/>
              </a:rPr>
              <a:t> </a:t>
            </a:r>
            <a:r>
              <a:rPr lang="en-US" dirty="0" err="1">
                <a:solidFill>
                  <a:schemeClr val="accent4"/>
                </a:solidFill>
                <a:cs typeface="+mn-cs"/>
              </a:rPr>
              <a:t>i</a:t>
            </a:r>
            <a:r>
              <a:rPr lang="en-US" dirty="0">
                <a:solidFill>
                  <a:schemeClr val="accent4"/>
                </a:solidFill>
                <a:cs typeface="+mn-cs"/>
              </a:rPr>
              <a:t>;</a:t>
            </a:r>
          </a:p>
          <a:p>
            <a:pPr>
              <a:defRPr/>
            </a:pPr>
            <a:r>
              <a:rPr lang="en-US" dirty="0">
                <a:solidFill>
                  <a:schemeClr val="accent4"/>
                </a:solidFill>
                <a:cs typeface="+mn-cs"/>
              </a:rPr>
              <a:t>for (</a:t>
            </a:r>
            <a:r>
              <a:rPr lang="en-US" dirty="0" err="1">
                <a:solidFill>
                  <a:schemeClr val="accent4"/>
                </a:solidFill>
                <a:cs typeface="+mn-cs"/>
              </a:rPr>
              <a:t>i</a:t>
            </a:r>
            <a:r>
              <a:rPr lang="en-US" dirty="0">
                <a:solidFill>
                  <a:schemeClr val="accent4"/>
                </a:solidFill>
                <a:cs typeface="+mn-cs"/>
              </a:rPr>
              <a:t> = 0; </a:t>
            </a:r>
            <a:r>
              <a:rPr lang="en-US" dirty="0" err="1">
                <a:solidFill>
                  <a:schemeClr val="accent4"/>
                </a:solidFill>
                <a:cs typeface="+mn-cs"/>
              </a:rPr>
              <a:t>i</a:t>
            </a:r>
            <a:r>
              <a:rPr lang="en-US" dirty="0">
                <a:solidFill>
                  <a:schemeClr val="accent4"/>
                </a:solidFill>
                <a:cs typeface="+mn-cs"/>
              </a:rPr>
              <a:t> &lt; 2; </a:t>
            </a:r>
            <a:r>
              <a:rPr lang="en-US" dirty="0" err="1">
                <a:solidFill>
                  <a:schemeClr val="accent4"/>
                </a:solidFill>
                <a:cs typeface="+mn-cs"/>
              </a:rPr>
              <a:t>i</a:t>
            </a:r>
            <a:r>
              <a:rPr lang="en-US" dirty="0">
                <a:solidFill>
                  <a:schemeClr val="accent4"/>
                </a:solidFill>
                <a:cs typeface="+mn-cs"/>
              </a:rPr>
              <a:t>++) {	 </a:t>
            </a:r>
          </a:p>
          <a:p>
            <a:pPr>
              <a:defRPr/>
            </a:pPr>
            <a:r>
              <a:rPr lang="en-US" dirty="0">
                <a:solidFill>
                  <a:schemeClr val="accent4"/>
                </a:solidFill>
                <a:cs typeface="+mn-cs"/>
              </a:rPr>
              <a:t>  </a:t>
            </a:r>
            <a:r>
              <a:rPr lang="en-US" dirty="0" err="1">
                <a:solidFill>
                  <a:schemeClr val="accent4"/>
                </a:solidFill>
                <a:cs typeface="+mn-cs"/>
              </a:rPr>
              <a:t>System.out.println</a:t>
            </a:r>
            <a:r>
              <a:rPr lang="en-US" dirty="0">
                <a:solidFill>
                  <a:schemeClr val="accent4"/>
                </a:solidFill>
                <a:cs typeface="+mn-cs"/>
              </a:rPr>
              <a:t>("Welcome to Java!"); </a:t>
            </a:r>
          </a:p>
          <a:p>
            <a:pPr>
              <a:defRPr/>
            </a:pPr>
            <a:r>
              <a:rPr lang="en-US" dirty="0">
                <a:solidFill>
                  <a:schemeClr val="accent4"/>
                </a:solidFill>
                <a:cs typeface="+mn-cs"/>
              </a:rPr>
              <a:t>}</a:t>
            </a:r>
          </a:p>
        </p:txBody>
      </p:sp>
      <p:sp>
        <p:nvSpPr>
          <p:cNvPr id="142341" name="Rectangle 5">
            <a:extLst>
              <a:ext uri="{FF2B5EF4-FFF2-40B4-BE49-F238E27FC236}">
                <a16:creationId xmlns:a16="http://schemas.microsoft.com/office/drawing/2014/main" id="{391C535E-1C92-D448-8A5A-A5F8E65329D3}"/>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2342" name="Rectangle 6">
            <a:extLst>
              <a:ext uri="{FF2B5EF4-FFF2-40B4-BE49-F238E27FC236}">
                <a16:creationId xmlns:a16="http://schemas.microsoft.com/office/drawing/2014/main" id="{6DF91F9B-9E45-D446-80E9-0DF395EAB65C}"/>
              </a:ext>
            </a:extLst>
          </p:cNvPr>
          <p:cNvSpPr>
            <a:spLocks noChangeArrowheads="1"/>
          </p:cNvSpPr>
          <p:nvPr/>
        </p:nvSpPr>
        <p:spPr bwMode="auto">
          <a:xfrm>
            <a:off x="1824039" y="1778106"/>
            <a:ext cx="349146" cy="300076"/>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2343" name="AutoShape 7">
            <a:extLst>
              <a:ext uri="{FF2B5EF4-FFF2-40B4-BE49-F238E27FC236}">
                <a16:creationId xmlns:a16="http://schemas.microsoft.com/office/drawing/2014/main" id="{FF1D1401-DDE3-2043-B5C7-0AB8C89958A9}"/>
              </a:ext>
            </a:extLst>
          </p:cNvPr>
          <p:cNvSpPr>
            <a:spLocks noChangeArrowheads="1"/>
          </p:cNvSpPr>
          <p:nvPr/>
        </p:nvSpPr>
        <p:spPr bwMode="auto">
          <a:xfrm>
            <a:off x="4338267" y="981076"/>
            <a:ext cx="3533775" cy="728662"/>
          </a:xfrm>
          <a:prstGeom prst="wedgeRoundRectCallout">
            <a:avLst>
              <a:gd name="adj1" fmla="val -116171"/>
              <a:gd name="adj2" fmla="val 51963"/>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Execute adjustment statement </a:t>
            </a:r>
          </a:p>
          <a:p>
            <a:pPr algn="ctr">
              <a:spcBef>
                <a:spcPct val="0"/>
              </a:spcBef>
              <a:buClrTx/>
              <a:buSzTx/>
              <a:buFontTx/>
              <a:buNone/>
            </a:pPr>
            <a:r>
              <a:rPr lang="en-US" altLang="en-US" sz="1800"/>
              <a:t>i now is 2</a:t>
            </a:r>
          </a:p>
        </p:txBody>
      </p:sp>
    </p:spTree>
    <p:extLst>
      <p:ext uri="{BB962C8B-B14F-4D97-AF65-F5344CB8AC3E}">
        <p14:creationId xmlns:p14="http://schemas.microsoft.com/office/powerpoint/2010/main" val="341530649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Number Placeholder 4">
            <a:extLst>
              <a:ext uri="{FF2B5EF4-FFF2-40B4-BE49-F238E27FC236}">
                <a16:creationId xmlns:a16="http://schemas.microsoft.com/office/drawing/2014/main" id="{81D4FC2D-ACCB-D847-80A0-B21974B89C8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FE656D0-7C78-D24D-852C-26827FEA34D5}" type="slidenum">
              <a:rPr lang="en-US" altLang="en-US" sz="1400" smtClean="0"/>
              <a:pPr>
                <a:spcBef>
                  <a:spcPct val="0"/>
                </a:spcBef>
                <a:buClrTx/>
                <a:buSzTx/>
                <a:buFontTx/>
                <a:buNone/>
              </a:pPr>
              <a:t>117</a:t>
            </a:fld>
            <a:endParaRPr lang="en-US" altLang="en-US" sz="1400"/>
          </a:p>
        </p:txBody>
      </p:sp>
      <p:sp>
        <p:nvSpPr>
          <p:cNvPr id="143362" name="Rectangle 2">
            <a:extLst>
              <a:ext uri="{FF2B5EF4-FFF2-40B4-BE49-F238E27FC236}">
                <a16:creationId xmlns:a16="http://schemas.microsoft.com/office/drawing/2014/main" id="{6F449451-59CE-4B4D-A91F-81ECC0715A02}"/>
              </a:ext>
            </a:extLst>
          </p:cNvPr>
          <p:cNvSpPr>
            <a:spLocks noGrp="1" noChangeArrowheads="1"/>
          </p:cNvSpPr>
          <p:nvPr>
            <p:ph type="title"/>
          </p:nvPr>
        </p:nvSpPr>
        <p:spPr>
          <a:xfrm>
            <a:off x="685800" y="228600"/>
            <a:ext cx="7772400" cy="762000"/>
          </a:xfrm>
        </p:spPr>
        <p:txBody>
          <a:bodyPr/>
          <a:lstStyle/>
          <a:p>
            <a:r>
              <a:rPr lang="en-US" altLang="en-US"/>
              <a:t>Trace for Loop, cont.</a:t>
            </a:r>
          </a:p>
        </p:txBody>
      </p:sp>
      <p:sp>
        <p:nvSpPr>
          <p:cNvPr id="143363" name="Rectangle 3">
            <a:extLst>
              <a:ext uri="{FF2B5EF4-FFF2-40B4-BE49-F238E27FC236}">
                <a16:creationId xmlns:a16="http://schemas.microsoft.com/office/drawing/2014/main" id="{0B8426E4-8C9D-B445-B9FB-DFF8D4358319}"/>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5845" name="Rectangle 4">
            <a:extLst>
              <a:ext uri="{FF2B5EF4-FFF2-40B4-BE49-F238E27FC236}">
                <a16:creationId xmlns:a16="http://schemas.microsoft.com/office/drawing/2014/main" id="{62E9A18F-2CE8-234E-8938-5DDAA7F1A6C6}"/>
              </a:ext>
            </a:extLst>
          </p:cNvPr>
          <p:cNvSpPr>
            <a:spLocks noChangeArrowheads="1"/>
          </p:cNvSpPr>
          <p:nvPr/>
        </p:nvSpPr>
        <p:spPr bwMode="auto">
          <a:xfrm>
            <a:off x="228600" y="1447800"/>
            <a:ext cx="5334000" cy="1570038"/>
          </a:xfrm>
          <a:prstGeom prst="rect">
            <a:avLst/>
          </a:prstGeom>
          <a:noFill/>
          <a:ln>
            <a:noFill/>
          </a:ln>
        </p:spPr>
        <p:txBody>
          <a:bodyPr>
            <a:spAutoFit/>
          </a:bodyPr>
          <a:lstStyle/>
          <a:p>
            <a:pPr>
              <a:defRPr/>
            </a:pPr>
            <a:r>
              <a:rPr lang="en-US" dirty="0" err="1">
                <a:solidFill>
                  <a:schemeClr val="accent4"/>
                </a:solidFill>
                <a:cs typeface="+mn-cs"/>
              </a:rPr>
              <a:t>int</a:t>
            </a:r>
            <a:r>
              <a:rPr lang="en-US" dirty="0">
                <a:solidFill>
                  <a:schemeClr val="accent4"/>
                </a:solidFill>
                <a:cs typeface="+mn-cs"/>
              </a:rPr>
              <a:t> </a:t>
            </a:r>
            <a:r>
              <a:rPr lang="en-US" dirty="0" err="1">
                <a:solidFill>
                  <a:schemeClr val="accent4"/>
                </a:solidFill>
                <a:cs typeface="+mn-cs"/>
              </a:rPr>
              <a:t>i</a:t>
            </a:r>
            <a:r>
              <a:rPr lang="en-US" dirty="0">
                <a:solidFill>
                  <a:schemeClr val="accent4"/>
                </a:solidFill>
                <a:cs typeface="+mn-cs"/>
              </a:rPr>
              <a:t>;</a:t>
            </a:r>
          </a:p>
          <a:p>
            <a:pPr>
              <a:defRPr/>
            </a:pPr>
            <a:r>
              <a:rPr lang="en-US" dirty="0">
                <a:solidFill>
                  <a:schemeClr val="accent4"/>
                </a:solidFill>
                <a:cs typeface="+mn-cs"/>
              </a:rPr>
              <a:t>for (</a:t>
            </a:r>
            <a:r>
              <a:rPr lang="en-US" dirty="0" err="1">
                <a:solidFill>
                  <a:schemeClr val="accent4"/>
                </a:solidFill>
                <a:cs typeface="+mn-cs"/>
              </a:rPr>
              <a:t>i</a:t>
            </a:r>
            <a:r>
              <a:rPr lang="en-US" dirty="0">
                <a:solidFill>
                  <a:schemeClr val="accent4"/>
                </a:solidFill>
                <a:cs typeface="+mn-cs"/>
              </a:rPr>
              <a:t> = 0; </a:t>
            </a:r>
            <a:r>
              <a:rPr lang="en-US" dirty="0" err="1">
                <a:solidFill>
                  <a:schemeClr val="accent4"/>
                </a:solidFill>
                <a:cs typeface="+mn-cs"/>
              </a:rPr>
              <a:t>i</a:t>
            </a:r>
            <a:r>
              <a:rPr lang="en-US" dirty="0">
                <a:solidFill>
                  <a:schemeClr val="accent4"/>
                </a:solidFill>
                <a:cs typeface="+mn-cs"/>
              </a:rPr>
              <a:t> &lt; 2; </a:t>
            </a:r>
            <a:r>
              <a:rPr lang="en-US" dirty="0" err="1">
                <a:solidFill>
                  <a:schemeClr val="accent4"/>
                </a:solidFill>
                <a:cs typeface="+mn-cs"/>
              </a:rPr>
              <a:t>i</a:t>
            </a:r>
            <a:r>
              <a:rPr lang="en-US" dirty="0">
                <a:solidFill>
                  <a:schemeClr val="accent4"/>
                </a:solidFill>
                <a:cs typeface="+mn-cs"/>
              </a:rPr>
              <a:t>++) {	 </a:t>
            </a:r>
          </a:p>
          <a:p>
            <a:pPr>
              <a:defRPr/>
            </a:pPr>
            <a:r>
              <a:rPr lang="en-US" dirty="0">
                <a:solidFill>
                  <a:schemeClr val="accent4"/>
                </a:solidFill>
                <a:cs typeface="+mn-cs"/>
              </a:rPr>
              <a:t>  </a:t>
            </a:r>
            <a:r>
              <a:rPr lang="en-US" dirty="0" err="1">
                <a:solidFill>
                  <a:schemeClr val="accent4"/>
                </a:solidFill>
                <a:cs typeface="+mn-cs"/>
              </a:rPr>
              <a:t>System.out.println</a:t>
            </a:r>
            <a:r>
              <a:rPr lang="en-US" dirty="0">
                <a:solidFill>
                  <a:schemeClr val="accent4"/>
                </a:solidFill>
                <a:cs typeface="+mn-cs"/>
              </a:rPr>
              <a:t>("Welcome to Java!"); </a:t>
            </a:r>
          </a:p>
          <a:p>
            <a:pPr>
              <a:defRPr/>
            </a:pPr>
            <a:r>
              <a:rPr lang="en-US" dirty="0">
                <a:solidFill>
                  <a:schemeClr val="accent4"/>
                </a:solidFill>
                <a:cs typeface="+mn-cs"/>
              </a:rPr>
              <a:t>}</a:t>
            </a:r>
          </a:p>
        </p:txBody>
      </p:sp>
      <p:sp>
        <p:nvSpPr>
          <p:cNvPr id="143365" name="Rectangle 5">
            <a:extLst>
              <a:ext uri="{FF2B5EF4-FFF2-40B4-BE49-F238E27FC236}">
                <a16:creationId xmlns:a16="http://schemas.microsoft.com/office/drawing/2014/main" id="{E6251F17-0538-774D-A1C5-65C5EB4E49B5}"/>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3366" name="Rectangle 6">
            <a:extLst>
              <a:ext uri="{FF2B5EF4-FFF2-40B4-BE49-F238E27FC236}">
                <a16:creationId xmlns:a16="http://schemas.microsoft.com/office/drawing/2014/main" id="{1AEC63AC-76E4-8D43-8B0F-99F69C3950E3}"/>
              </a:ext>
            </a:extLst>
          </p:cNvPr>
          <p:cNvSpPr>
            <a:spLocks noChangeArrowheads="1"/>
          </p:cNvSpPr>
          <p:nvPr/>
        </p:nvSpPr>
        <p:spPr bwMode="auto">
          <a:xfrm>
            <a:off x="1276412" y="1734247"/>
            <a:ext cx="433634" cy="316106"/>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3367" name="AutoShape 7">
            <a:extLst>
              <a:ext uri="{FF2B5EF4-FFF2-40B4-BE49-F238E27FC236}">
                <a16:creationId xmlns:a16="http://schemas.microsoft.com/office/drawing/2014/main" id="{0C0E7B30-33D8-3645-AE92-B886B684C9A8}"/>
              </a:ext>
            </a:extLst>
          </p:cNvPr>
          <p:cNvSpPr>
            <a:spLocks noChangeArrowheads="1"/>
          </p:cNvSpPr>
          <p:nvPr/>
        </p:nvSpPr>
        <p:spPr bwMode="auto">
          <a:xfrm>
            <a:off x="4314516" y="951708"/>
            <a:ext cx="3533775" cy="728662"/>
          </a:xfrm>
          <a:prstGeom prst="wedgeRoundRectCallout">
            <a:avLst>
              <a:gd name="adj1" fmla="val -132255"/>
              <a:gd name="adj2" fmla="val 51963"/>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(i &lt; 2) is false  </a:t>
            </a:r>
          </a:p>
          <a:p>
            <a:pPr algn="ctr">
              <a:spcBef>
                <a:spcPct val="0"/>
              </a:spcBef>
              <a:buClrTx/>
              <a:buSzTx/>
              <a:buFontTx/>
              <a:buNone/>
            </a:pPr>
            <a:r>
              <a:rPr lang="en-US" altLang="en-US" sz="1800"/>
              <a:t>since i is 2</a:t>
            </a:r>
          </a:p>
        </p:txBody>
      </p:sp>
    </p:spTree>
    <p:extLst>
      <p:ext uri="{BB962C8B-B14F-4D97-AF65-F5344CB8AC3E}">
        <p14:creationId xmlns:p14="http://schemas.microsoft.com/office/powerpoint/2010/main" val="42373342"/>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5" name="Slide Number Placeholder 4">
            <a:extLst>
              <a:ext uri="{FF2B5EF4-FFF2-40B4-BE49-F238E27FC236}">
                <a16:creationId xmlns:a16="http://schemas.microsoft.com/office/drawing/2014/main" id="{E8F637C5-FE52-334C-B822-8B75B71A710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F20D1BD-C202-5D4A-B262-C2FB079117B6}" type="slidenum">
              <a:rPr lang="en-US" altLang="en-US" sz="1400" smtClean="0"/>
              <a:pPr>
                <a:spcBef>
                  <a:spcPct val="0"/>
                </a:spcBef>
                <a:buClrTx/>
                <a:buSzTx/>
                <a:buFontTx/>
                <a:buNone/>
              </a:pPr>
              <a:t>118</a:t>
            </a:fld>
            <a:endParaRPr lang="en-US" altLang="en-US" sz="1400"/>
          </a:p>
        </p:txBody>
      </p:sp>
      <p:sp>
        <p:nvSpPr>
          <p:cNvPr id="144386" name="Rectangle 2">
            <a:extLst>
              <a:ext uri="{FF2B5EF4-FFF2-40B4-BE49-F238E27FC236}">
                <a16:creationId xmlns:a16="http://schemas.microsoft.com/office/drawing/2014/main" id="{04D4923A-B614-4348-AA2F-13B64F3634ED}"/>
              </a:ext>
            </a:extLst>
          </p:cNvPr>
          <p:cNvSpPr>
            <a:spLocks noGrp="1" noChangeArrowheads="1"/>
          </p:cNvSpPr>
          <p:nvPr>
            <p:ph type="title"/>
          </p:nvPr>
        </p:nvSpPr>
        <p:spPr>
          <a:xfrm>
            <a:off x="685800" y="228600"/>
            <a:ext cx="7772400" cy="762000"/>
          </a:xfrm>
        </p:spPr>
        <p:txBody>
          <a:bodyPr/>
          <a:lstStyle/>
          <a:p>
            <a:r>
              <a:rPr lang="en-US" altLang="en-US"/>
              <a:t>Trace for Loop, cont.</a:t>
            </a:r>
          </a:p>
        </p:txBody>
      </p:sp>
      <p:sp>
        <p:nvSpPr>
          <p:cNvPr id="144387" name="Rectangle 3">
            <a:extLst>
              <a:ext uri="{FF2B5EF4-FFF2-40B4-BE49-F238E27FC236}">
                <a16:creationId xmlns:a16="http://schemas.microsoft.com/office/drawing/2014/main" id="{275EA25A-ED53-1D4C-B9CA-BEF76115361E}"/>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4388" name="Rectangle 4">
            <a:extLst>
              <a:ext uri="{FF2B5EF4-FFF2-40B4-BE49-F238E27FC236}">
                <a16:creationId xmlns:a16="http://schemas.microsoft.com/office/drawing/2014/main" id="{69A95FE9-79A2-704B-90BF-674B545D0FB8}"/>
              </a:ext>
            </a:extLst>
          </p:cNvPr>
          <p:cNvSpPr>
            <a:spLocks noChangeArrowheads="1"/>
          </p:cNvSpPr>
          <p:nvPr/>
        </p:nvSpPr>
        <p:spPr bwMode="auto">
          <a:xfrm>
            <a:off x="228600" y="1447800"/>
            <a:ext cx="5334000" cy="193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solidFill>
                  <a:srgbClr val="000000"/>
                </a:solidFill>
              </a:rPr>
              <a:t>int i;</a:t>
            </a:r>
          </a:p>
          <a:p>
            <a:pPr>
              <a:spcBef>
                <a:spcPct val="0"/>
              </a:spcBef>
              <a:buClrTx/>
              <a:buSzTx/>
              <a:buFontTx/>
              <a:buNone/>
            </a:pPr>
            <a:r>
              <a:rPr lang="en-US" altLang="en-US" sz="2400">
                <a:solidFill>
                  <a:srgbClr val="000000"/>
                </a:solidFill>
              </a:rPr>
              <a:t>for (i = 0; i &lt; 2; i++) {	 </a:t>
            </a:r>
          </a:p>
          <a:p>
            <a:pPr>
              <a:spcBef>
                <a:spcPct val="0"/>
              </a:spcBef>
              <a:buClrTx/>
              <a:buSzTx/>
              <a:buFontTx/>
              <a:buNone/>
            </a:pPr>
            <a:r>
              <a:rPr lang="en-US" altLang="en-US" sz="2400">
                <a:solidFill>
                  <a:srgbClr val="000000"/>
                </a:solidFill>
              </a:rPr>
              <a:t>  System.out.println("Welcome to Java!"); </a:t>
            </a:r>
          </a:p>
          <a:p>
            <a:pPr>
              <a:spcBef>
                <a:spcPct val="0"/>
              </a:spcBef>
              <a:buClrTx/>
              <a:buSzTx/>
              <a:buFontTx/>
              <a:buNone/>
            </a:pPr>
            <a:r>
              <a:rPr lang="en-US" altLang="en-US" sz="2400">
                <a:solidFill>
                  <a:srgbClr val="000000"/>
                </a:solidFill>
              </a:rPr>
              <a:t>}</a:t>
            </a:r>
          </a:p>
          <a:p>
            <a:pPr>
              <a:spcBef>
                <a:spcPct val="0"/>
              </a:spcBef>
              <a:buClrTx/>
              <a:buSzTx/>
              <a:buFontTx/>
              <a:buNone/>
            </a:pPr>
            <a:endParaRPr lang="en-US" altLang="en-US" sz="2400">
              <a:solidFill>
                <a:schemeClr val="bg2"/>
              </a:solidFill>
            </a:endParaRPr>
          </a:p>
        </p:txBody>
      </p:sp>
      <p:sp>
        <p:nvSpPr>
          <p:cNvPr id="144389" name="Rectangle 5">
            <a:extLst>
              <a:ext uri="{FF2B5EF4-FFF2-40B4-BE49-F238E27FC236}">
                <a16:creationId xmlns:a16="http://schemas.microsoft.com/office/drawing/2014/main" id="{0EB90F08-D98B-F341-B656-C60F3FF646F0}"/>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4390" name="Rectangle 6">
            <a:extLst>
              <a:ext uri="{FF2B5EF4-FFF2-40B4-BE49-F238E27FC236}">
                <a16:creationId xmlns:a16="http://schemas.microsoft.com/office/drawing/2014/main" id="{DE14EFA4-2715-5242-9202-183650193ECB}"/>
              </a:ext>
            </a:extLst>
          </p:cNvPr>
          <p:cNvSpPr>
            <a:spLocks noChangeArrowheads="1"/>
          </p:cNvSpPr>
          <p:nvPr/>
        </p:nvSpPr>
        <p:spPr bwMode="auto">
          <a:xfrm>
            <a:off x="347663" y="3006725"/>
            <a:ext cx="4992687" cy="3079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44391" name="AutoShape 7">
            <a:extLst>
              <a:ext uri="{FF2B5EF4-FFF2-40B4-BE49-F238E27FC236}">
                <a16:creationId xmlns:a16="http://schemas.microsoft.com/office/drawing/2014/main" id="{33E9E4CB-44D4-5A4B-B063-2B7877BA8933}"/>
              </a:ext>
            </a:extLst>
          </p:cNvPr>
          <p:cNvSpPr>
            <a:spLocks noChangeArrowheads="1"/>
          </p:cNvSpPr>
          <p:nvPr/>
        </p:nvSpPr>
        <p:spPr bwMode="auto">
          <a:xfrm>
            <a:off x="5562600" y="1327152"/>
            <a:ext cx="3533775" cy="728662"/>
          </a:xfrm>
          <a:prstGeom prst="wedgeRoundRectCallout">
            <a:avLst>
              <a:gd name="adj1" fmla="val -75069"/>
              <a:gd name="adj2" fmla="val 216449"/>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Exit the loop. Execute the next statement after the loop</a:t>
            </a:r>
          </a:p>
        </p:txBody>
      </p:sp>
    </p:spTree>
    <p:extLst>
      <p:ext uri="{BB962C8B-B14F-4D97-AF65-F5344CB8AC3E}">
        <p14:creationId xmlns:p14="http://schemas.microsoft.com/office/powerpoint/2010/main" val="3202881287"/>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7" name="Slide Number Placeholder 4">
            <a:extLst>
              <a:ext uri="{FF2B5EF4-FFF2-40B4-BE49-F238E27FC236}">
                <a16:creationId xmlns:a16="http://schemas.microsoft.com/office/drawing/2014/main" id="{9FBEEDF8-3912-924A-884C-5F97094E681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48BC77E9-AD2F-BB41-B41B-7B03106EC8E6}" type="slidenum">
              <a:rPr lang="en-US" altLang="en-US" sz="1400" smtClean="0"/>
              <a:pPr>
                <a:spcBef>
                  <a:spcPct val="0"/>
                </a:spcBef>
                <a:buClrTx/>
                <a:buSzTx/>
                <a:buFontTx/>
                <a:buNone/>
              </a:pPr>
              <a:t>119</a:t>
            </a:fld>
            <a:endParaRPr lang="en-US" altLang="en-US" sz="1400"/>
          </a:p>
        </p:txBody>
      </p:sp>
      <p:sp>
        <p:nvSpPr>
          <p:cNvPr id="132098" name="Rectangle 2">
            <a:extLst>
              <a:ext uri="{FF2B5EF4-FFF2-40B4-BE49-F238E27FC236}">
                <a16:creationId xmlns:a16="http://schemas.microsoft.com/office/drawing/2014/main" id="{530310D8-A5EA-564F-B7D6-BC0378513F59}"/>
              </a:ext>
            </a:extLst>
          </p:cNvPr>
          <p:cNvSpPr>
            <a:spLocks noGrp="1" noChangeArrowheads="1"/>
          </p:cNvSpPr>
          <p:nvPr>
            <p:ph type="title"/>
          </p:nvPr>
        </p:nvSpPr>
        <p:spPr>
          <a:xfrm>
            <a:off x="161472" y="363734"/>
            <a:ext cx="7772400" cy="685800"/>
          </a:xfrm>
        </p:spPr>
        <p:txBody>
          <a:bodyPr>
            <a:normAutofit/>
          </a:bodyPr>
          <a:lstStyle/>
          <a:p>
            <a:r>
              <a:rPr lang="en-US" altLang="en-US" sz="3200" dirty="0"/>
              <a:t>Conditional For-loop Sum Example</a:t>
            </a:r>
            <a:endParaRPr lang="en-US" altLang="en-US" sz="3200" dirty="0">
              <a:solidFill>
                <a:schemeClr val="tx1"/>
              </a:solidFill>
            </a:endParaRPr>
          </a:p>
        </p:txBody>
      </p:sp>
      <p:sp>
        <p:nvSpPr>
          <p:cNvPr id="132100" name="Rectangle 4">
            <a:extLst>
              <a:ext uri="{FF2B5EF4-FFF2-40B4-BE49-F238E27FC236}">
                <a16:creationId xmlns:a16="http://schemas.microsoft.com/office/drawing/2014/main" id="{C2BECE1E-EA53-8845-9D79-4D627FAA9EF8}"/>
              </a:ext>
            </a:extLst>
          </p:cNvPr>
          <p:cNvSpPr>
            <a:spLocks noChangeArrowheads="1"/>
          </p:cNvSpPr>
          <p:nvPr/>
        </p:nvSpPr>
        <p:spPr bwMode="auto">
          <a:xfrm>
            <a:off x="42409" y="1049534"/>
            <a:ext cx="9101591" cy="2611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80000"/>
              </a:lnSpc>
              <a:buFont typeface="Monotype Sorts" pitchFamily="2" charset="2"/>
              <a:buNone/>
            </a:pPr>
            <a:r>
              <a:rPr lang="en-US" altLang="en-US" sz="2900" b="1" dirty="0">
                <a:solidFill>
                  <a:srgbClr val="000000"/>
                </a:solidFill>
              </a:rPr>
              <a:t>double</a:t>
            </a:r>
            <a:r>
              <a:rPr lang="en-US" altLang="en-US" sz="2900" dirty="0">
                <a:solidFill>
                  <a:srgbClr val="000000"/>
                </a:solidFill>
              </a:rPr>
              <a:t> sum = 0;</a:t>
            </a:r>
            <a:endParaRPr lang="en-US" altLang="en-US" sz="2900" b="1" dirty="0">
              <a:solidFill>
                <a:srgbClr val="000000"/>
              </a:solidFill>
            </a:endParaRPr>
          </a:p>
          <a:p>
            <a:pPr>
              <a:lnSpc>
                <a:spcPct val="80000"/>
              </a:lnSpc>
              <a:buFont typeface="Monotype Sorts" pitchFamily="2" charset="2"/>
              <a:buNone/>
            </a:pPr>
            <a:r>
              <a:rPr lang="en-US" altLang="en-US" sz="2900" b="1" dirty="0">
                <a:solidFill>
                  <a:srgbClr val="000000"/>
                </a:solidFill>
              </a:rPr>
              <a:t>for</a:t>
            </a:r>
            <a:r>
              <a:rPr lang="en-US" altLang="en-US" sz="2900" dirty="0">
                <a:solidFill>
                  <a:srgbClr val="000000"/>
                </a:solidFill>
              </a:rPr>
              <a:t> (double item = 1; item &gt;= 0; item-=0.1) {</a:t>
            </a:r>
          </a:p>
          <a:p>
            <a:pPr>
              <a:lnSpc>
                <a:spcPct val="80000"/>
              </a:lnSpc>
              <a:buFont typeface="Monotype Sorts" pitchFamily="2" charset="2"/>
              <a:buNone/>
            </a:pPr>
            <a:r>
              <a:rPr lang="en-US" altLang="en-US" sz="2900" dirty="0">
                <a:solidFill>
                  <a:srgbClr val="000000"/>
                </a:solidFill>
              </a:rPr>
              <a:t>  	if (item &gt;= 0.5)</a:t>
            </a:r>
          </a:p>
          <a:p>
            <a:pPr>
              <a:lnSpc>
                <a:spcPct val="80000"/>
              </a:lnSpc>
              <a:buFont typeface="Monotype Sorts" pitchFamily="2" charset="2"/>
              <a:buNone/>
            </a:pPr>
            <a:r>
              <a:rPr lang="en-US" altLang="en-US" sz="2900" dirty="0">
                <a:solidFill>
                  <a:srgbClr val="000000"/>
                </a:solidFill>
              </a:rPr>
              <a:t>		sum += item;</a:t>
            </a:r>
          </a:p>
          <a:p>
            <a:pPr>
              <a:lnSpc>
                <a:spcPct val="80000"/>
              </a:lnSpc>
              <a:buFont typeface="Monotype Sorts" pitchFamily="2" charset="2"/>
              <a:buNone/>
            </a:pPr>
            <a:r>
              <a:rPr lang="en-US" altLang="en-US" sz="2900" dirty="0">
                <a:solidFill>
                  <a:srgbClr val="000000"/>
                </a:solidFill>
              </a:rPr>
              <a:t>}</a:t>
            </a:r>
          </a:p>
          <a:p>
            <a:pPr>
              <a:lnSpc>
                <a:spcPct val="80000"/>
              </a:lnSpc>
              <a:buFont typeface="Monotype Sorts" pitchFamily="2" charset="2"/>
              <a:buNone/>
            </a:pPr>
            <a:r>
              <a:rPr lang="en-US" altLang="en-US" sz="2900" dirty="0" err="1">
                <a:solidFill>
                  <a:srgbClr val="000000"/>
                </a:solidFill>
              </a:rPr>
              <a:t>System.out.println</a:t>
            </a:r>
            <a:r>
              <a:rPr lang="en-US" altLang="en-US" sz="2900" dirty="0">
                <a:solidFill>
                  <a:srgbClr val="000000"/>
                </a:solidFill>
              </a:rPr>
              <a:t>(sum);</a:t>
            </a:r>
          </a:p>
        </p:txBody>
      </p:sp>
      <p:sp>
        <p:nvSpPr>
          <p:cNvPr id="2" name="Rectangle 1">
            <a:extLst>
              <a:ext uri="{FF2B5EF4-FFF2-40B4-BE49-F238E27FC236}">
                <a16:creationId xmlns:a16="http://schemas.microsoft.com/office/drawing/2014/main" id="{F2485DC6-5AC7-1DB6-8152-E2E2B5CCBAA6}"/>
              </a:ext>
            </a:extLst>
          </p:cNvPr>
          <p:cNvSpPr>
            <a:spLocks noChangeArrowheads="1"/>
          </p:cNvSpPr>
          <p:nvPr/>
        </p:nvSpPr>
        <p:spPr bwMode="auto">
          <a:xfrm>
            <a:off x="0" y="3992584"/>
            <a:ext cx="9144000" cy="1815882"/>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code uses a for loop to sum all values of item starting from 1 down to 0 in decrements of 0.1, but only adds item to sum when item is greater than or equal to 0.5, and then prints the final sum. </a:t>
            </a:r>
          </a:p>
        </p:txBody>
      </p:sp>
    </p:spTree>
    <p:extLst>
      <p:ext uri="{BB962C8B-B14F-4D97-AF65-F5344CB8AC3E}">
        <p14:creationId xmlns:p14="http://schemas.microsoft.com/office/powerpoint/2010/main" val="309280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2695DB-0369-40DA-A991-BA4ABDC6DBF3}"/>
              </a:ext>
            </a:extLst>
          </p:cNvPr>
          <p:cNvPicPr>
            <a:picLocks noChangeAspect="1"/>
          </p:cNvPicPr>
          <p:nvPr/>
        </p:nvPicPr>
        <p:blipFill rotWithShape="1">
          <a:blip r:embed="rId3"/>
          <a:srcRect b="7752"/>
          <a:stretch/>
        </p:blipFill>
        <p:spPr>
          <a:xfrm>
            <a:off x="0" y="1056618"/>
            <a:ext cx="9144000" cy="4744764"/>
          </a:xfrm>
          <a:prstGeom prst="rect">
            <a:avLst/>
          </a:prstGeom>
        </p:spPr>
      </p:pic>
      <p:sp>
        <p:nvSpPr>
          <p:cNvPr id="4" name="Rectangle: Rounded Corners 3">
            <a:extLst>
              <a:ext uri="{FF2B5EF4-FFF2-40B4-BE49-F238E27FC236}">
                <a16:creationId xmlns:a16="http://schemas.microsoft.com/office/drawing/2014/main" id="{AAAF1050-E451-D748-67FA-D8893BC03102}"/>
              </a:ext>
            </a:extLst>
          </p:cNvPr>
          <p:cNvSpPr/>
          <p:nvPr/>
        </p:nvSpPr>
        <p:spPr>
          <a:xfrm>
            <a:off x="2695904" y="1681656"/>
            <a:ext cx="2953407" cy="33633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Rounded Corners 5">
            <a:extLst>
              <a:ext uri="{FF2B5EF4-FFF2-40B4-BE49-F238E27FC236}">
                <a16:creationId xmlns:a16="http://schemas.microsoft.com/office/drawing/2014/main" id="{6C4191CB-7D7F-1039-8368-8EB1256BF62B}"/>
              </a:ext>
            </a:extLst>
          </p:cNvPr>
          <p:cNvSpPr/>
          <p:nvPr/>
        </p:nvSpPr>
        <p:spPr>
          <a:xfrm>
            <a:off x="3195147" y="2269579"/>
            <a:ext cx="1229710" cy="24173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593F849C-970C-3F77-011F-234AD123ED6B}"/>
              </a:ext>
            </a:extLst>
          </p:cNvPr>
          <p:cNvSpPr/>
          <p:nvPr/>
        </p:nvSpPr>
        <p:spPr>
          <a:xfrm>
            <a:off x="3342290" y="3486479"/>
            <a:ext cx="1418896" cy="11857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D3E5DC39-5F6F-61B2-31B2-DB1CC668A460}"/>
              </a:ext>
            </a:extLst>
          </p:cNvPr>
          <p:cNvSpPr/>
          <p:nvPr/>
        </p:nvSpPr>
        <p:spPr>
          <a:xfrm>
            <a:off x="4950371" y="4459343"/>
            <a:ext cx="698939" cy="23878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066253536"/>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9" name="Slide Number Placeholder 4">
            <a:extLst>
              <a:ext uri="{FF2B5EF4-FFF2-40B4-BE49-F238E27FC236}">
                <a16:creationId xmlns:a16="http://schemas.microsoft.com/office/drawing/2014/main" id="{4E828CDF-889A-AA47-B9D1-B0F366DE09AF}"/>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08CFBE9A-CBDE-664C-976A-035FF8F424BD}" type="slidenum">
              <a:rPr lang="en-US" altLang="en-US" sz="1400" smtClean="0"/>
              <a:pPr>
                <a:spcBef>
                  <a:spcPct val="0"/>
                </a:spcBef>
                <a:buClrTx/>
                <a:buSzTx/>
                <a:buFontTx/>
                <a:buNone/>
              </a:pPr>
              <a:t>120</a:t>
            </a:fld>
            <a:endParaRPr lang="en-US" altLang="en-US" sz="1400"/>
          </a:p>
        </p:txBody>
      </p:sp>
      <p:sp>
        <p:nvSpPr>
          <p:cNvPr id="145410" name="Rectangle 2">
            <a:extLst>
              <a:ext uri="{FF2B5EF4-FFF2-40B4-BE49-F238E27FC236}">
                <a16:creationId xmlns:a16="http://schemas.microsoft.com/office/drawing/2014/main" id="{746EBFDF-BCDF-7E4B-A35C-AF4FE2982CD4}"/>
              </a:ext>
            </a:extLst>
          </p:cNvPr>
          <p:cNvSpPr>
            <a:spLocks noGrp="1" noChangeArrowheads="1"/>
          </p:cNvSpPr>
          <p:nvPr>
            <p:ph type="title"/>
          </p:nvPr>
        </p:nvSpPr>
        <p:spPr>
          <a:xfrm>
            <a:off x="0" y="0"/>
            <a:ext cx="7772400" cy="609600"/>
          </a:xfrm>
        </p:spPr>
        <p:txBody>
          <a:bodyPr>
            <a:normAutofit fontScale="90000"/>
          </a:bodyPr>
          <a:lstStyle/>
          <a:p>
            <a:r>
              <a:rPr lang="en-US" altLang="en-US"/>
              <a:t>Note</a:t>
            </a:r>
          </a:p>
        </p:txBody>
      </p:sp>
      <p:sp>
        <p:nvSpPr>
          <p:cNvPr id="145411" name="Text Box 3">
            <a:extLst>
              <a:ext uri="{FF2B5EF4-FFF2-40B4-BE49-F238E27FC236}">
                <a16:creationId xmlns:a16="http://schemas.microsoft.com/office/drawing/2014/main" id="{79B8DB1B-0E2B-614C-AD4E-B9CC1C9E1A67}"/>
              </a:ext>
            </a:extLst>
          </p:cNvPr>
          <p:cNvSpPr txBox="1">
            <a:spLocks noChangeArrowheads="1"/>
          </p:cNvSpPr>
          <p:nvPr/>
        </p:nvSpPr>
        <p:spPr bwMode="auto">
          <a:xfrm>
            <a:off x="0" y="533400"/>
            <a:ext cx="8915400" cy="4985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square">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cs typeface="Courier New" panose="02070309020205020404" pitchFamily="49" charset="0"/>
              </a:rPr>
              <a:t>The </a:t>
            </a:r>
            <a:r>
              <a:rPr lang="en-US" altLang="en-US" sz="2400" u="sng" dirty="0">
                <a:cs typeface="Courier New" panose="02070309020205020404" pitchFamily="49" charset="0"/>
              </a:rPr>
              <a:t>initial-action</a:t>
            </a:r>
            <a:r>
              <a:rPr lang="en-US" altLang="en-US" sz="2400" dirty="0">
                <a:cs typeface="Courier New" panose="02070309020205020404" pitchFamily="49" charset="0"/>
              </a:rPr>
              <a:t> in a </a:t>
            </a:r>
            <a:r>
              <a:rPr lang="en-US" altLang="en-US" sz="2400" u="sng" dirty="0">
                <a:cs typeface="Courier New" panose="02070309020205020404" pitchFamily="49" charset="0"/>
              </a:rPr>
              <a:t>for</a:t>
            </a:r>
            <a:r>
              <a:rPr lang="en-US" altLang="en-US" sz="2400" dirty="0">
                <a:cs typeface="Courier New" panose="02070309020205020404" pitchFamily="49" charset="0"/>
              </a:rPr>
              <a:t> loop can be a list of zero or more comma-separated expressions. </a:t>
            </a:r>
          </a:p>
          <a:p>
            <a:pPr>
              <a:spcBef>
                <a:spcPct val="50000"/>
              </a:spcBef>
              <a:buClrTx/>
              <a:buSzTx/>
              <a:buFontTx/>
              <a:buNone/>
            </a:pPr>
            <a:r>
              <a:rPr lang="en-US" altLang="en-US" sz="2400" dirty="0">
                <a:cs typeface="Courier New" panose="02070309020205020404" pitchFamily="49" charset="0"/>
              </a:rPr>
              <a:t>The </a:t>
            </a:r>
            <a:r>
              <a:rPr lang="en-US" altLang="en-US" sz="2400" u="sng" dirty="0">
                <a:cs typeface="Courier New" panose="02070309020205020404" pitchFamily="49" charset="0"/>
              </a:rPr>
              <a:t>action-after-each-iteration</a:t>
            </a:r>
            <a:r>
              <a:rPr lang="en-US" altLang="en-US" sz="2400" dirty="0">
                <a:cs typeface="Courier New" panose="02070309020205020404" pitchFamily="49" charset="0"/>
              </a:rPr>
              <a:t> in a </a:t>
            </a:r>
            <a:r>
              <a:rPr lang="en-US" altLang="en-US" sz="2400" u="sng" dirty="0">
                <a:cs typeface="Courier New" panose="02070309020205020404" pitchFamily="49" charset="0"/>
              </a:rPr>
              <a:t>for</a:t>
            </a:r>
            <a:r>
              <a:rPr lang="en-US" altLang="en-US" sz="2400" dirty="0">
                <a:cs typeface="Courier New" panose="02070309020205020404" pitchFamily="49" charset="0"/>
              </a:rPr>
              <a:t> loop can be a list of zero or more comma-separated statements. </a:t>
            </a:r>
          </a:p>
          <a:p>
            <a:pPr>
              <a:spcBef>
                <a:spcPct val="50000"/>
              </a:spcBef>
              <a:buClrTx/>
              <a:buSzTx/>
              <a:buFontTx/>
              <a:buNone/>
            </a:pPr>
            <a:r>
              <a:rPr lang="en-US" altLang="en-US" sz="2400" dirty="0">
                <a:cs typeface="Courier New" panose="02070309020205020404" pitchFamily="49" charset="0"/>
              </a:rPr>
              <a:t>Therefore, the following two </a:t>
            </a:r>
            <a:r>
              <a:rPr lang="en-US" altLang="en-US" sz="2400" u="sng" dirty="0">
                <a:cs typeface="Courier New" panose="02070309020205020404" pitchFamily="49" charset="0"/>
              </a:rPr>
              <a:t>for</a:t>
            </a:r>
            <a:r>
              <a:rPr lang="en-US" altLang="en-US" sz="2400" dirty="0">
                <a:cs typeface="Courier New" panose="02070309020205020404" pitchFamily="49" charset="0"/>
              </a:rPr>
              <a:t> loops are correct. They are rarely used in practice, however.</a:t>
            </a:r>
          </a:p>
          <a:p>
            <a:pPr lvl="1">
              <a:spcBef>
                <a:spcPct val="50000"/>
              </a:spcBef>
              <a:buClrTx/>
              <a:buFontTx/>
              <a:buNone/>
            </a:pPr>
            <a:r>
              <a:rPr lang="en-US" altLang="en-US" sz="2400" b="1" dirty="0">
                <a:cs typeface="Courier New" panose="02070309020205020404" pitchFamily="49" charset="0"/>
              </a:rPr>
              <a:t>for (int </a:t>
            </a:r>
            <a:r>
              <a:rPr lang="en-US" altLang="en-US" sz="2400" b="1" dirty="0" err="1">
                <a:cs typeface="Courier New" panose="02070309020205020404" pitchFamily="49" charset="0"/>
              </a:rPr>
              <a:t>i</a:t>
            </a:r>
            <a:r>
              <a:rPr lang="en-US" altLang="en-US" sz="2400" b="1" dirty="0">
                <a:cs typeface="Courier New" panose="02070309020205020404" pitchFamily="49" charset="0"/>
              </a:rPr>
              <a:t> = 1; </a:t>
            </a:r>
            <a:r>
              <a:rPr lang="en-US" altLang="en-US" sz="2400" b="1" dirty="0" err="1">
                <a:cs typeface="Courier New" panose="02070309020205020404" pitchFamily="49" charset="0"/>
              </a:rPr>
              <a:t>i</a:t>
            </a:r>
            <a:r>
              <a:rPr lang="en-US" altLang="en-US" sz="2400" b="1" dirty="0">
                <a:cs typeface="Courier New" panose="02070309020205020404" pitchFamily="49" charset="0"/>
              </a:rPr>
              <a:t> &lt; 100; </a:t>
            </a:r>
            <a:r>
              <a:rPr lang="en-US" altLang="en-US" sz="2400" b="1" dirty="0" err="1">
                <a:cs typeface="Courier New" panose="02070309020205020404" pitchFamily="49" charset="0"/>
              </a:rPr>
              <a:t>System.out.println</a:t>
            </a:r>
            <a:r>
              <a:rPr lang="en-US" altLang="en-US" sz="2400" b="1" dirty="0">
                <a:cs typeface="Courier New" panose="02070309020205020404" pitchFamily="49" charset="0"/>
              </a:rPr>
              <a:t>(</a:t>
            </a:r>
            <a:r>
              <a:rPr lang="en-US" altLang="en-US" sz="2400" b="1" dirty="0" err="1">
                <a:cs typeface="Courier New" panose="02070309020205020404" pitchFamily="49" charset="0"/>
              </a:rPr>
              <a:t>i</a:t>
            </a:r>
            <a:r>
              <a:rPr lang="en-US" altLang="en-US" sz="2400" b="1" dirty="0">
                <a:cs typeface="Courier New" panose="02070309020205020404" pitchFamily="49" charset="0"/>
              </a:rPr>
              <a:t>++));</a:t>
            </a:r>
            <a:endParaRPr lang="en-US" altLang="en-US" sz="2400" b="1" dirty="0">
              <a:cs typeface="Times New Roman" panose="02020603050405020304" pitchFamily="18" charset="0"/>
            </a:endParaRPr>
          </a:p>
          <a:p>
            <a:pPr lvl="1">
              <a:spcBef>
                <a:spcPct val="50000"/>
              </a:spcBef>
              <a:buClrTx/>
              <a:buFontTx/>
              <a:buNone/>
            </a:pPr>
            <a:r>
              <a:rPr lang="en-US" altLang="en-US" sz="2400" b="1" dirty="0">
                <a:cs typeface="Courier New" panose="02070309020205020404" pitchFamily="49" charset="0"/>
              </a:rPr>
              <a:t>for (int </a:t>
            </a:r>
            <a:r>
              <a:rPr lang="en-US" altLang="en-US" sz="2400" b="1" dirty="0" err="1">
                <a:cs typeface="Courier New" panose="02070309020205020404" pitchFamily="49" charset="0"/>
              </a:rPr>
              <a:t>i</a:t>
            </a:r>
            <a:r>
              <a:rPr lang="en-US" altLang="en-US" sz="2400" b="1" dirty="0">
                <a:cs typeface="Courier New" panose="02070309020205020404" pitchFamily="49" charset="0"/>
              </a:rPr>
              <a:t> = 0, j = 0; (</a:t>
            </a:r>
            <a:r>
              <a:rPr lang="en-US" altLang="en-US" sz="2400" b="1" dirty="0" err="1">
                <a:cs typeface="Courier New" panose="02070309020205020404" pitchFamily="49" charset="0"/>
              </a:rPr>
              <a:t>i</a:t>
            </a:r>
            <a:r>
              <a:rPr lang="en-US" altLang="en-US" sz="2400" b="1" dirty="0">
                <a:cs typeface="Courier New" panose="02070309020205020404" pitchFamily="49" charset="0"/>
              </a:rPr>
              <a:t> + j &lt; 10); </a:t>
            </a:r>
            <a:r>
              <a:rPr lang="en-US" altLang="en-US" sz="2400" b="1" dirty="0" err="1">
                <a:cs typeface="Courier New" panose="02070309020205020404" pitchFamily="49" charset="0"/>
              </a:rPr>
              <a:t>i</a:t>
            </a:r>
            <a:r>
              <a:rPr lang="en-US" altLang="en-US" sz="2400" b="1" dirty="0">
                <a:cs typeface="Courier New" panose="02070309020205020404" pitchFamily="49" charset="0"/>
              </a:rPr>
              <a:t>++, </a:t>
            </a:r>
            <a:r>
              <a:rPr lang="en-US" altLang="en-US" sz="2400" b="1" dirty="0" err="1">
                <a:cs typeface="Courier New" panose="02070309020205020404" pitchFamily="49" charset="0"/>
              </a:rPr>
              <a:t>j++</a:t>
            </a:r>
            <a:r>
              <a:rPr lang="en-US" altLang="en-US" sz="2400" b="1" dirty="0">
                <a:cs typeface="Courier New" panose="02070309020205020404" pitchFamily="49" charset="0"/>
              </a:rPr>
              <a:t>) {</a:t>
            </a:r>
            <a:endParaRPr lang="en-US" altLang="en-US" sz="2400" b="1" dirty="0">
              <a:cs typeface="Times New Roman" panose="02020603050405020304" pitchFamily="18" charset="0"/>
            </a:endParaRPr>
          </a:p>
          <a:p>
            <a:pPr lvl="1">
              <a:spcBef>
                <a:spcPct val="50000"/>
              </a:spcBef>
              <a:buClrTx/>
              <a:buFontTx/>
              <a:buNone/>
            </a:pPr>
            <a:r>
              <a:rPr lang="en-US" altLang="en-US" sz="2400" b="1" dirty="0">
                <a:cs typeface="Courier New" panose="02070309020205020404" pitchFamily="49" charset="0"/>
              </a:rPr>
              <a:t>  // Do something</a:t>
            </a:r>
            <a:endParaRPr lang="en-US" altLang="en-US" sz="2400" b="1" dirty="0">
              <a:cs typeface="Times New Roman" panose="02020603050405020304" pitchFamily="18" charset="0"/>
            </a:endParaRPr>
          </a:p>
          <a:p>
            <a:pPr lvl="1">
              <a:spcBef>
                <a:spcPct val="50000"/>
              </a:spcBef>
              <a:buClrTx/>
              <a:buFontTx/>
              <a:buNone/>
            </a:pPr>
            <a:r>
              <a:rPr lang="en-US" altLang="en-US" sz="2400" b="1" dirty="0">
                <a:cs typeface="Courier New" panose="02070309020205020404" pitchFamily="49" charset="0"/>
              </a:rPr>
              <a:t>}</a:t>
            </a:r>
            <a:r>
              <a:rPr lang="en-US" altLang="en-US" u="sng" dirty="0">
                <a:latin typeface="Courier New" panose="02070309020205020404" pitchFamily="49" charset="0"/>
                <a:cs typeface="Courier New" panose="02070309020205020404" pitchFamily="49" charset="0"/>
              </a:rPr>
              <a:t>     </a:t>
            </a:r>
            <a:endParaRPr lang="en-US" altLang="en-US" dirty="0">
              <a:cs typeface="Courier New" panose="02070309020205020404" pitchFamily="49" charset="0"/>
            </a:endParaRPr>
          </a:p>
        </p:txBody>
      </p:sp>
      <p:sp>
        <p:nvSpPr>
          <p:cNvPr id="2" name="Rectangle 1">
            <a:extLst>
              <a:ext uri="{FF2B5EF4-FFF2-40B4-BE49-F238E27FC236}">
                <a16:creationId xmlns:a16="http://schemas.microsoft.com/office/drawing/2014/main" id="{115B005E-FD6F-BB03-5C2C-6CD278791E2E}"/>
              </a:ext>
            </a:extLst>
          </p:cNvPr>
          <p:cNvSpPr>
            <a:spLocks noChangeArrowheads="1"/>
          </p:cNvSpPr>
          <p:nvPr/>
        </p:nvSpPr>
        <p:spPr bwMode="auto">
          <a:xfrm>
            <a:off x="2846439" y="4395787"/>
            <a:ext cx="6297562" cy="2462213"/>
          </a:xfrm>
          <a:prstGeom prst="rect">
            <a:avLst/>
          </a:prstGeom>
          <a:solidFill>
            <a:schemeClr val="bg1"/>
          </a:solidFill>
          <a:ln>
            <a:solidFill>
              <a:schemeClr val="accent1"/>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a for loop, both the initialization (initial-action) and the action after each iteration (action-after-each-iteration) can include multiple comma-separated statements. While this is syntactically correct in Java, it's rarely used in practice due to readability concerns. The slide provides two examples of such for loops, demonstrating this capability. </a:t>
            </a:r>
          </a:p>
        </p:txBody>
      </p:sp>
    </p:spTree>
    <p:extLst>
      <p:ext uri="{BB962C8B-B14F-4D97-AF65-F5344CB8AC3E}">
        <p14:creationId xmlns:p14="http://schemas.microsoft.com/office/powerpoint/2010/main" val="3784407138"/>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3" name="Slide Number Placeholder 4">
            <a:extLst>
              <a:ext uri="{FF2B5EF4-FFF2-40B4-BE49-F238E27FC236}">
                <a16:creationId xmlns:a16="http://schemas.microsoft.com/office/drawing/2014/main" id="{511B061C-BC58-184A-B11F-7F313637169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773F6BB-0749-A444-9E37-49F13A13C296}" type="slidenum">
              <a:rPr lang="en-US" altLang="en-US" sz="1400" smtClean="0"/>
              <a:pPr>
                <a:spcBef>
                  <a:spcPct val="0"/>
                </a:spcBef>
                <a:buClrTx/>
                <a:buSzTx/>
                <a:buFontTx/>
                <a:buNone/>
              </a:pPr>
              <a:t>121</a:t>
            </a:fld>
            <a:endParaRPr lang="en-US" altLang="en-US" sz="1400"/>
          </a:p>
        </p:txBody>
      </p:sp>
      <p:sp>
        <p:nvSpPr>
          <p:cNvPr id="146434" name="Rectangle 2">
            <a:extLst>
              <a:ext uri="{FF2B5EF4-FFF2-40B4-BE49-F238E27FC236}">
                <a16:creationId xmlns:a16="http://schemas.microsoft.com/office/drawing/2014/main" id="{489A63CB-8F47-6E4A-9C54-DCB363F998A7}"/>
              </a:ext>
            </a:extLst>
          </p:cNvPr>
          <p:cNvSpPr>
            <a:spLocks noGrp="1" noChangeArrowheads="1"/>
          </p:cNvSpPr>
          <p:nvPr>
            <p:ph type="title"/>
          </p:nvPr>
        </p:nvSpPr>
        <p:spPr>
          <a:xfrm>
            <a:off x="685800" y="228600"/>
            <a:ext cx="7772400" cy="609600"/>
          </a:xfrm>
        </p:spPr>
        <p:txBody>
          <a:bodyPr>
            <a:normAutofit fontScale="90000"/>
          </a:bodyPr>
          <a:lstStyle/>
          <a:p>
            <a:r>
              <a:rPr lang="en-US" altLang="en-US"/>
              <a:t>Note</a:t>
            </a:r>
          </a:p>
        </p:txBody>
      </p:sp>
      <p:sp>
        <p:nvSpPr>
          <p:cNvPr id="146435" name="Text Box 3">
            <a:extLst>
              <a:ext uri="{FF2B5EF4-FFF2-40B4-BE49-F238E27FC236}">
                <a16:creationId xmlns:a16="http://schemas.microsoft.com/office/drawing/2014/main" id="{9D78E787-FF17-E142-81DE-2DC1E4D08CC2}"/>
              </a:ext>
            </a:extLst>
          </p:cNvPr>
          <p:cNvSpPr txBox="1">
            <a:spLocks noChangeArrowheads="1"/>
          </p:cNvSpPr>
          <p:nvPr/>
        </p:nvSpPr>
        <p:spPr bwMode="auto">
          <a:xfrm>
            <a:off x="-152400" y="861717"/>
            <a:ext cx="9296400"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square">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800" dirty="0">
                <a:cs typeface="Courier New" panose="02070309020205020404" pitchFamily="49" charset="0"/>
              </a:rPr>
              <a:t>If the </a:t>
            </a:r>
            <a:r>
              <a:rPr lang="en-US" altLang="en-US" sz="2800" u="sng" dirty="0">
                <a:cs typeface="Courier New" panose="02070309020205020404" pitchFamily="49" charset="0"/>
              </a:rPr>
              <a:t>loop-continuation-condition</a:t>
            </a:r>
            <a:r>
              <a:rPr lang="en-US" altLang="en-US" sz="2800" dirty="0">
                <a:cs typeface="Courier New" panose="02070309020205020404" pitchFamily="49" charset="0"/>
              </a:rPr>
              <a:t> in a </a:t>
            </a:r>
            <a:r>
              <a:rPr lang="en-US" altLang="en-US" sz="2800" u="sng" dirty="0">
                <a:cs typeface="Courier New" panose="02070309020205020404" pitchFamily="49" charset="0"/>
              </a:rPr>
              <a:t>for</a:t>
            </a:r>
            <a:r>
              <a:rPr lang="en-US" altLang="en-US" sz="2800" dirty="0">
                <a:cs typeface="Courier New" panose="02070309020205020404" pitchFamily="49" charset="0"/>
              </a:rPr>
              <a:t> loop is omitted, it is implicitly true. Thus the statement given below in (a), which is an infinite loop, is correct. Nevertheless, it is better to use the equivalent loop in (b) to avoid confusion:</a:t>
            </a:r>
            <a:endParaRPr lang="en-US" altLang="en-US" sz="2800" dirty="0">
              <a:cs typeface="Times New Roman" panose="02020603050405020304" pitchFamily="18" charset="0"/>
            </a:endParaRPr>
          </a:p>
        </p:txBody>
      </p:sp>
      <p:sp>
        <p:nvSpPr>
          <p:cNvPr id="146436" name="Rectangle 5">
            <a:extLst>
              <a:ext uri="{FF2B5EF4-FFF2-40B4-BE49-F238E27FC236}">
                <a16:creationId xmlns:a16="http://schemas.microsoft.com/office/drawing/2014/main" id="{D18EB094-CFF9-7B46-8F4C-E4D9F5B349AB}"/>
              </a:ext>
            </a:extLst>
          </p:cNvPr>
          <p:cNvSpPr>
            <a:spLocks noChangeArrowheads="1"/>
          </p:cNvSpPr>
          <p:nvPr/>
        </p:nvSpPr>
        <p:spPr bwMode="auto">
          <a:xfrm>
            <a:off x="3024188" y="31337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46437" name="Object 4">
            <a:extLst>
              <a:ext uri="{FF2B5EF4-FFF2-40B4-BE49-F238E27FC236}">
                <a16:creationId xmlns:a16="http://schemas.microsoft.com/office/drawing/2014/main" id="{6EE09DDD-F7FA-7D46-AFDB-C628CE4F3B05}"/>
              </a:ext>
            </a:extLst>
          </p:cNvPr>
          <p:cNvGraphicFramePr>
            <a:graphicFrameLocks noChangeAspect="1"/>
          </p:cNvGraphicFramePr>
          <p:nvPr>
            <p:extLst>
              <p:ext uri="{D42A27DB-BD31-4B8C-83A1-F6EECF244321}">
                <p14:modId xmlns:p14="http://schemas.microsoft.com/office/powerpoint/2010/main" val="3478464015"/>
              </p:ext>
            </p:extLst>
          </p:nvPr>
        </p:nvGraphicFramePr>
        <p:xfrm>
          <a:off x="342900" y="2685459"/>
          <a:ext cx="8458200" cy="1612900"/>
        </p:xfrm>
        <a:graphic>
          <a:graphicData uri="http://schemas.openxmlformats.org/presentationml/2006/ole">
            <mc:AlternateContent xmlns:mc="http://schemas.openxmlformats.org/markup-compatibility/2006">
              <mc:Choice xmlns:v="urn:schemas-microsoft-com:vml" Requires="v">
                <p:oleObj name="Picture" r:id="rId2" imgW="19215100" imgH="3670300" progId="Word.Picture.8">
                  <p:embed/>
                </p:oleObj>
              </mc:Choice>
              <mc:Fallback>
                <p:oleObj name="Picture" r:id="rId2" imgW="19215100" imgH="3670300" progId="Word.Picture.8">
                  <p:embed/>
                  <p:pic>
                    <p:nvPicPr>
                      <p:cNvPr id="146437" name="Object 4">
                        <a:extLst>
                          <a:ext uri="{FF2B5EF4-FFF2-40B4-BE49-F238E27FC236}">
                            <a16:creationId xmlns:a16="http://schemas.microsoft.com/office/drawing/2014/main" id="{6EE09DDD-F7FA-7D46-AFDB-C628CE4F3B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900" y="2685459"/>
                        <a:ext cx="8458200" cy="161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 name="Rectangle 1">
            <a:extLst>
              <a:ext uri="{FF2B5EF4-FFF2-40B4-BE49-F238E27FC236}">
                <a16:creationId xmlns:a16="http://schemas.microsoft.com/office/drawing/2014/main" id="{6B3888C7-6ABC-00F1-2A35-E897E2842226}"/>
              </a:ext>
            </a:extLst>
          </p:cNvPr>
          <p:cNvSpPr>
            <a:spLocks noChangeArrowheads="1"/>
          </p:cNvSpPr>
          <p:nvPr/>
        </p:nvSpPr>
        <p:spPr bwMode="auto">
          <a:xfrm>
            <a:off x="0" y="4549676"/>
            <a:ext cx="9220200" cy="2308324"/>
          </a:xfrm>
          <a:prstGeom prst="rect">
            <a:avLst/>
          </a:prstGeom>
          <a:solidFill>
            <a:schemeClr val="bg1"/>
          </a:solidFill>
          <a:ln>
            <a:solidFill>
              <a:schemeClr val="accent1"/>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If the loop continuation condition in a for loop is omitted, the loop will run indefinitely because the condition is implicitly considered true, leading to an infinite loop. The slide shows two equivalent ways to write an infinite loop: (a) using a for loop with empty conditions, and (b) using a while (true) loop. Although both are correct, the while (true) loop (b) is preferred for clarity and to avoid confusion. </a:t>
            </a:r>
          </a:p>
        </p:txBody>
      </p:sp>
    </p:spTree>
    <p:extLst>
      <p:ext uri="{BB962C8B-B14F-4D97-AF65-F5344CB8AC3E}">
        <p14:creationId xmlns:p14="http://schemas.microsoft.com/office/powerpoint/2010/main" val="3585868665"/>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7" name="Slide Number Placeholder 4">
            <a:extLst>
              <a:ext uri="{FF2B5EF4-FFF2-40B4-BE49-F238E27FC236}">
                <a16:creationId xmlns:a16="http://schemas.microsoft.com/office/drawing/2014/main" id="{9B6E0184-1CC7-AC4A-A2F0-5DD38515C45E}"/>
              </a:ext>
            </a:extLst>
          </p:cNvPr>
          <p:cNvSpPr>
            <a:spLocks noGrp="1"/>
          </p:cNvSpPr>
          <p:nvPr>
            <p:ph type="sldNum" sz="quarter" idx="11"/>
          </p:nvPr>
        </p:nvSpPr>
        <p:spPr>
          <a:xfrm>
            <a:off x="498929" y="5581323"/>
            <a:ext cx="448128" cy="246221"/>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A8A8803E-E62F-1544-BDAE-698F5FE05D45}" type="slidenum">
              <a:rPr lang="en-US" altLang="en-US" sz="1400" smtClean="0"/>
              <a:pPr>
                <a:spcBef>
                  <a:spcPct val="0"/>
                </a:spcBef>
                <a:buClrTx/>
                <a:buSzTx/>
                <a:buFontTx/>
                <a:buNone/>
              </a:pPr>
              <a:t>122</a:t>
            </a:fld>
            <a:endParaRPr lang="en-US" altLang="en-US" sz="1400"/>
          </a:p>
        </p:txBody>
      </p:sp>
      <p:sp>
        <p:nvSpPr>
          <p:cNvPr id="147458" name="Rectangle 2">
            <a:extLst>
              <a:ext uri="{FF2B5EF4-FFF2-40B4-BE49-F238E27FC236}">
                <a16:creationId xmlns:a16="http://schemas.microsoft.com/office/drawing/2014/main" id="{AE5288AC-70A9-DB4A-8FAB-805702B44E95}"/>
              </a:ext>
            </a:extLst>
          </p:cNvPr>
          <p:cNvSpPr>
            <a:spLocks noGrp="1" noChangeArrowheads="1"/>
          </p:cNvSpPr>
          <p:nvPr>
            <p:ph type="title"/>
          </p:nvPr>
        </p:nvSpPr>
        <p:spPr>
          <a:xfrm>
            <a:off x="-61912" y="2815"/>
            <a:ext cx="7772400" cy="685800"/>
          </a:xfrm>
        </p:spPr>
        <p:txBody>
          <a:bodyPr/>
          <a:lstStyle/>
          <a:p>
            <a:r>
              <a:rPr lang="en-US" altLang="en-US"/>
              <a:t>Caution</a:t>
            </a:r>
            <a:endParaRPr lang="en-US" altLang="en-US">
              <a:solidFill>
                <a:schemeClr val="tx1"/>
              </a:solidFill>
            </a:endParaRPr>
          </a:p>
        </p:txBody>
      </p:sp>
      <p:sp>
        <p:nvSpPr>
          <p:cNvPr id="147459" name="Rectangle 3">
            <a:extLst>
              <a:ext uri="{FF2B5EF4-FFF2-40B4-BE49-F238E27FC236}">
                <a16:creationId xmlns:a16="http://schemas.microsoft.com/office/drawing/2014/main" id="{986FBE42-C9FF-6B4D-9917-4D151F0707B5}"/>
              </a:ext>
            </a:extLst>
          </p:cNvPr>
          <p:cNvSpPr>
            <a:spLocks noGrp="1" noChangeArrowheads="1"/>
          </p:cNvSpPr>
          <p:nvPr>
            <p:ph type="body" idx="1"/>
          </p:nvPr>
        </p:nvSpPr>
        <p:spPr>
          <a:xfrm>
            <a:off x="-61912" y="851628"/>
            <a:ext cx="9205912" cy="1055687"/>
          </a:xfrm>
        </p:spPr>
        <p:txBody>
          <a:bodyPr>
            <a:normAutofit fontScale="92500"/>
          </a:bodyPr>
          <a:lstStyle/>
          <a:p>
            <a:pPr marL="0" indent="0">
              <a:buFont typeface="Monotype Sorts" pitchFamily="2" charset="2"/>
              <a:buNone/>
            </a:pPr>
            <a:r>
              <a:rPr lang="en-US" altLang="en-US" sz="3000" dirty="0">
                <a:cs typeface="Times New Roman" panose="02020603050405020304" pitchFamily="18" charset="0"/>
              </a:rPr>
              <a:t>Adding a semicolon at the end of the </a:t>
            </a:r>
            <a:r>
              <a:rPr lang="en-US" altLang="en-US" sz="3000" u="sng" dirty="0">
                <a:cs typeface="Times New Roman" panose="02020603050405020304" pitchFamily="18" charset="0"/>
              </a:rPr>
              <a:t>for</a:t>
            </a:r>
            <a:r>
              <a:rPr lang="en-US" altLang="en-US" sz="3000" dirty="0">
                <a:cs typeface="Times New Roman" panose="02020603050405020304" pitchFamily="18" charset="0"/>
              </a:rPr>
              <a:t> clause before the loop body is a common mistake, as shown below:</a:t>
            </a:r>
          </a:p>
        </p:txBody>
      </p:sp>
      <p:sp>
        <p:nvSpPr>
          <p:cNvPr id="147460" name="Text Box 4">
            <a:extLst>
              <a:ext uri="{FF2B5EF4-FFF2-40B4-BE49-F238E27FC236}">
                <a16:creationId xmlns:a16="http://schemas.microsoft.com/office/drawing/2014/main" id="{8F1D4B86-FE67-CC46-B21B-B1264582D2A4}"/>
              </a:ext>
            </a:extLst>
          </p:cNvPr>
          <p:cNvSpPr txBox="1">
            <a:spLocks noChangeArrowheads="1"/>
          </p:cNvSpPr>
          <p:nvPr/>
        </p:nvSpPr>
        <p:spPr bwMode="auto">
          <a:xfrm>
            <a:off x="6415088" y="1775543"/>
            <a:ext cx="221271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square">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t>Logic Error</a:t>
            </a:r>
          </a:p>
        </p:txBody>
      </p:sp>
      <p:sp>
        <p:nvSpPr>
          <p:cNvPr id="39942" name="Rectangle 6">
            <a:extLst>
              <a:ext uri="{FF2B5EF4-FFF2-40B4-BE49-F238E27FC236}">
                <a16:creationId xmlns:a16="http://schemas.microsoft.com/office/drawing/2014/main" id="{7FB8B434-9CD1-934D-9058-CB7671297FAD}"/>
              </a:ext>
            </a:extLst>
          </p:cNvPr>
          <p:cNvSpPr>
            <a:spLocks noChangeArrowheads="1"/>
          </p:cNvSpPr>
          <p:nvPr/>
        </p:nvSpPr>
        <p:spPr bwMode="auto">
          <a:xfrm>
            <a:off x="501650" y="2615740"/>
            <a:ext cx="7181850" cy="1919287"/>
          </a:xfrm>
          <a:prstGeom prst="rect">
            <a:avLst/>
          </a:prstGeom>
          <a:noFill/>
          <a:ln>
            <a:noFill/>
          </a:ln>
        </p:spPr>
        <p:txBody>
          <a:bodyPr lIns="92075" tIns="46038" rIns="92075" bIns="46038"/>
          <a:lstStyle/>
          <a:p>
            <a:pPr>
              <a:spcBef>
                <a:spcPct val="20000"/>
              </a:spcBef>
              <a:buClr>
                <a:schemeClr val="tx2"/>
              </a:buClr>
              <a:buSzPct val="75000"/>
              <a:buFont typeface="Monotype Sorts" pitchFamily="2" charset="2"/>
              <a:buNone/>
              <a:defRPr/>
            </a:pPr>
            <a:r>
              <a:rPr lang="en-US" sz="2600" b="1" dirty="0">
                <a:solidFill>
                  <a:schemeClr val="accent4"/>
                </a:solidFill>
                <a:latin typeface="Courier New" pitchFamily="49" charset="0"/>
                <a:cs typeface="+mn-cs"/>
              </a:rPr>
              <a:t>for (</a:t>
            </a:r>
            <a:r>
              <a:rPr lang="en-US" sz="2600" b="1" dirty="0" err="1">
                <a:solidFill>
                  <a:schemeClr val="accent4"/>
                </a:solidFill>
                <a:latin typeface="Courier New" pitchFamily="49" charset="0"/>
                <a:cs typeface="+mn-cs"/>
              </a:rPr>
              <a:t>int</a:t>
            </a:r>
            <a:r>
              <a:rPr lang="en-US" sz="2600" b="1" dirty="0">
                <a:solidFill>
                  <a:schemeClr val="accent4"/>
                </a:solidFill>
                <a:latin typeface="Courier New" pitchFamily="49" charset="0"/>
                <a:cs typeface="+mn-cs"/>
              </a:rPr>
              <a:t> </a:t>
            </a:r>
            <a:r>
              <a:rPr lang="en-US" sz="2600" b="1" dirty="0" err="1">
                <a:solidFill>
                  <a:schemeClr val="accent4"/>
                </a:solidFill>
                <a:latin typeface="Courier New" pitchFamily="49" charset="0"/>
                <a:cs typeface="+mn-cs"/>
              </a:rPr>
              <a:t>i</a:t>
            </a:r>
            <a:r>
              <a:rPr lang="en-US" sz="2600" b="1" dirty="0">
                <a:solidFill>
                  <a:schemeClr val="accent4"/>
                </a:solidFill>
                <a:latin typeface="Courier New" pitchFamily="49" charset="0"/>
                <a:cs typeface="+mn-cs"/>
              </a:rPr>
              <a:t>=0; </a:t>
            </a:r>
            <a:r>
              <a:rPr lang="en-US" sz="2600" b="1" dirty="0" err="1">
                <a:solidFill>
                  <a:schemeClr val="accent4"/>
                </a:solidFill>
                <a:latin typeface="Courier New" pitchFamily="49" charset="0"/>
                <a:cs typeface="+mn-cs"/>
              </a:rPr>
              <a:t>i</a:t>
            </a:r>
            <a:r>
              <a:rPr lang="en-US" sz="2600" b="1" dirty="0">
                <a:solidFill>
                  <a:schemeClr val="accent4"/>
                </a:solidFill>
                <a:latin typeface="Courier New" pitchFamily="49" charset="0"/>
                <a:cs typeface="+mn-cs"/>
              </a:rPr>
              <a:t>&lt;10; </a:t>
            </a:r>
            <a:r>
              <a:rPr lang="en-US" sz="2600" b="1" dirty="0" err="1">
                <a:solidFill>
                  <a:schemeClr val="accent4"/>
                </a:solidFill>
                <a:latin typeface="Courier New" pitchFamily="49" charset="0"/>
                <a:cs typeface="+mn-cs"/>
              </a:rPr>
              <a:t>i</a:t>
            </a:r>
            <a:r>
              <a:rPr lang="en-US" sz="2600" b="1" dirty="0">
                <a:solidFill>
                  <a:schemeClr val="accent4"/>
                </a:solidFill>
                <a:latin typeface="Courier New" pitchFamily="49" charset="0"/>
                <a:cs typeface="+mn-cs"/>
              </a:rPr>
              <a:t>++);</a:t>
            </a:r>
          </a:p>
          <a:p>
            <a:pPr>
              <a:spcBef>
                <a:spcPct val="20000"/>
              </a:spcBef>
              <a:buClr>
                <a:schemeClr val="tx2"/>
              </a:buClr>
              <a:buSzPct val="75000"/>
              <a:buFont typeface="Monotype Sorts" pitchFamily="2" charset="2"/>
              <a:buNone/>
              <a:defRPr/>
            </a:pPr>
            <a:r>
              <a:rPr lang="en-US" sz="2600" b="1" dirty="0">
                <a:solidFill>
                  <a:schemeClr val="accent4"/>
                </a:solidFill>
                <a:latin typeface="Courier New" pitchFamily="49" charset="0"/>
                <a:cs typeface="+mn-cs"/>
              </a:rPr>
              <a:t>{</a:t>
            </a:r>
          </a:p>
          <a:p>
            <a:pPr>
              <a:spcBef>
                <a:spcPct val="20000"/>
              </a:spcBef>
              <a:buClr>
                <a:schemeClr val="tx2"/>
              </a:buClr>
              <a:buSzPct val="75000"/>
              <a:buFont typeface="Monotype Sorts" pitchFamily="2" charset="2"/>
              <a:buNone/>
              <a:defRPr/>
            </a:pPr>
            <a:r>
              <a:rPr lang="en-US" sz="2600" b="1" dirty="0">
                <a:solidFill>
                  <a:schemeClr val="accent4"/>
                </a:solidFill>
                <a:latin typeface="Courier New" pitchFamily="49" charset="0"/>
                <a:cs typeface="+mn-cs"/>
              </a:rPr>
              <a:t>  </a:t>
            </a:r>
            <a:r>
              <a:rPr lang="en-US" sz="2600" b="1" dirty="0" err="1">
                <a:solidFill>
                  <a:schemeClr val="accent4"/>
                </a:solidFill>
                <a:latin typeface="Courier New" pitchFamily="49" charset="0"/>
                <a:cs typeface="+mn-cs"/>
              </a:rPr>
              <a:t>System.out.println</a:t>
            </a:r>
            <a:r>
              <a:rPr lang="en-US" sz="2600" b="1" dirty="0">
                <a:solidFill>
                  <a:schemeClr val="accent4"/>
                </a:solidFill>
                <a:latin typeface="Courier New" pitchFamily="49" charset="0"/>
                <a:cs typeface="+mn-cs"/>
              </a:rPr>
              <a:t>("</a:t>
            </a:r>
            <a:r>
              <a:rPr lang="en-US" sz="2600" b="1" dirty="0" err="1">
                <a:solidFill>
                  <a:schemeClr val="accent4"/>
                </a:solidFill>
                <a:latin typeface="Courier New" pitchFamily="49" charset="0"/>
                <a:cs typeface="+mn-cs"/>
              </a:rPr>
              <a:t>i</a:t>
            </a:r>
            <a:r>
              <a:rPr lang="en-US" sz="2600" b="1" dirty="0">
                <a:solidFill>
                  <a:schemeClr val="accent4"/>
                </a:solidFill>
                <a:latin typeface="Courier New" pitchFamily="49" charset="0"/>
                <a:cs typeface="+mn-cs"/>
              </a:rPr>
              <a:t> is " + </a:t>
            </a:r>
            <a:r>
              <a:rPr lang="en-US" sz="2600" b="1" dirty="0" err="1">
                <a:solidFill>
                  <a:schemeClr val="accent4"/>
                </a:solidFill>
                <a:latin typeface="Courier New" pitchFamily="49" charset="0"/>
                <a:cs typeface="+mn-cs"/>
              </a:rPr>
              <a:t>i</a:t>
            </a:r>
            <a:r>
              <a:rPr lang="en-US" sz="2600" b="1" dirty="0">
                <a:solidFill>
                  <a:schemeClr val="accent4"/>
                </a:solidFill>
                <a:latin typeface="Courier New" pitchFamily="49" charset="0"/>
                <a:cs typeface="+mn-cs"/>
              </a:rPr>
              <a:t>);</a:t>
            </a:r>
          </a:p>
          <a:p>
            <a:pPr>
              <a:spcBef>
                <a:spcPct val="20000"/>
              </a:spcBef>
              <a:buClr>
                <a:schemeClr val="tx2"/>
              </a:buClr>
              <a:buSzPct val="75000"/>
              <a:buFont typeface="Monotype Sorts" pitchFamily="2" charset="2"/>
              <a:buNone/>
              <a:defRPr/>
            </a:pPr>
            <a:r>
              <a:rPr lang="en-US" sz="2600" b="1" dirty="0">
                <a:solidFill>
                  <a:schemeClr val="accent4"/>
                </a:solidFill>
                <a:latin typeface="Courier New" pitchFamily="49" charset="0"/>
                <a:cs typeface="+mn-cs"/>
              </a:rPr>
              <a:t>}</a:t>
            </a:r>
          </a:p>
        </p:txBody>
      </p:sp>
      <p:sp>
        <p:nvSpPr>
          <p:cNvPr id="147462" name="Line 5">
            <a:extLst>
              <a:ext uri="{FF2B5EF4-FFF2-40B4-BE49-F238E27FC236}">
                <a16:creationId xmlns:a16="http://schemas.microsoft.com/office/drawing/2014/main" id="{4F1C2A5A-758C-1D4F-9890-95CAD4A8F6D8}"/>
              </a:ext>
            </a:extLst>
          </p:cNvPr>
          <p:cNvSpPr>
            <a:spLocks noChangeShapeType="1"/>
          </p:cNvSpPr>
          <p:nvPr/>
        </p:nvSpPr>
        <p:spPr bwMode="auto">
          <a:xfrm flipH="1">
            <a:off x="5532438" y="2269665"/>
            <a:ext cx="882650" cy="458787"/>
          </a:xfrm>
          <a:prstGeom prst="line">
            <a:avLst/>
          </a:prstGeom>
          <a:noFill/>
          <a:ln w="12700">
            <a:solidFill>
              <a:srgbClr val="FF0000"/>
            </a:solidFill>
            <a:round/>
            <a:headEnd type="none" w="sm" len="sm"/>
            <a:tailEnd type="triangle" w="sm" len="sm"/>
          </a:ln>
          <a:extLst>
            <a:ext uri="{909E8E84-426E-40DD-AFC4-6F175D3DCCD1}">
              <a14:hiddenFill xmlns:a14="http://schemas.microsoft.com/office/drawing/2010/main">
                <a:noFill/>
              </a14:hiddenFill>
            </a:ext>
          </a:extLst>
        </p:spPr>
        <p:txBody>
          <a:bodyPr/>
          <a:lstStyle/>
          <a:p>
            <a:endParaRPr lang="en-AU" dirty="0"/>
          </a:p>
        </p:txBody>
      </p:sp>
      <p:sp>
        <p:nvSpPr>
          <p:cNvPr id="2" name="Rectangle 1">
            <a:extLst>
              <a:ext uri="{FF2B5EF4-FFF2-40B4-BE49-F238E27FC236}">
                <a16:creationId xmlns:a16="http://schemas.microsoft.com/office/drawing/2014/main" id="{4962332E-85E6-A2EA-0299-3FFED0747B9B}"/>
              </a:ext>
            </a:extLst>
          </p:cNvPr>
          <p:cNvSpPr>
            <a:spLocks noChangeArrowheads="1"/>
          </p:cNvSpPr>
          <p:nvPr/>
        </p:nvSpPr>
        <p:spPr bwMode="auto">
          <a:xfrm>
            <a:off x="0" y="4392972"/>
            <a:ext cx="9144000" cy="2462213"/>
          </a:xfrm>
          <a:prstGeom prst="rect">
            <a:avLst/>
          </a:prstGeom>
          <a:solidFill>
            <a:schemeClr val="bg1"/>
          </a:solidFill>
          <a:ln>
            <a:solidFill>
              <a:schemeClr val="accent1"/>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We warn against the common mistake of adding a semicolon immediately after the for loop declaration, before the loop body. This semicolon effectively terminates the for loop, making the loop body (the code inside the braces {}) independent of the loop. As a result, the loop runs without executing the intended code block, leading to a </a:t>
            </a: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logic error</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where the code inside the loop doesn't behave as expected. In this case, the loop increments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from 0 to 10 without executing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System.out.println</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is " +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257003046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1" name="Slide Number Placeholder 4">
            <a:extLst>
              <a:ext uri="{FF2B5EF4-FFF2-40B4-BE49-F238E27FC236}">
                <a16:creationId xmlns:a16="http://schemas.microsoft.com/office/drawing/2014/main" id="{4B438454-A268-9E4B-9952-FE56414B099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F1892D9-DDC5-354D-8D85-468DBE3874F1}" type="slidenum">
              <a:rPr lang="en-US" altLang="en-US" sz="1400" smtClean="0"/>
              <a:pPr>
                <a:spcBef>
                  <a:spcPct val="0"/>
                </a:spcBef>
                <a:buClrTx/>
                <a:buSzTx/>
                <a:buFontTx/>
                <a:buNone/>
              </a:pPr>
              <a:t>123</a:t>
            </a:fld>
            <a:endParaRPr lang="en-US" altLang="en-US" sz="1400"/>
          </a:p>
        </p:txBody>
      </p:sp>
      <p:sp>
        <p:nvSpPr>
          <p:cNvPr id="148482" name="Rectangle 2">
            <a:extLst>
              <a:ext uri="{FF2B5EF4-FFF2-40B4-BE49-F238E27FC236}">
                <a16:creationId xmlns:a16="http://schemas.microsoft.com/office/drawing/2014/main" id="{D4B3200D-1545-964D-BD76-56BFF84CFC3C}"/>
              </a:ext>
            </a:extLst>
          </p:cNvPr>
          <p:cNvSpPr>
            <a:spLocks noGrp="1" noChangeArrowheads="1"/>
          </p:cNvSpPr>
          <p:nvPr>
            <p:ph type="title"/>
          </p:nvPr>
        </p:nvSpPr>
        <p:spPr>
          <a:xfrm>
            <a:off x="685800" y="76200"/>
            <a:ext cx="7772400" cy="685800"/>
          </a:xfrm>
        </p:spPr>
        <p:txBody>
          <a:bodyPr/>
          <a:lstStyle/>
          <a:p>
            <a:r>
              <a:rPr lang="en-US" altLang="en-US"/>
              <a:t>Caution, cont.</a:t>
            </a:r>
            <a:endParaRPr lang="en-US" altLang="en-US">
              <a:solidFill>
                <a:schemeClr val="tx1"/>
              </a:solidFill>
            </a:endParaRPr>
          </a:p>
        </p:txBody>
      </p:sp>
      <p:sp>
        <p:nvSpPr>
          <p:cNvPr id="148483" name="Rectangle 3">
            <a:extLst>
              <a:ext uri="{FF2B5EF4-FFF2-40B4-BE49-F238E27FC236}">
                <a16:creationId xmlns:a16="http://schemas.microsoft.com/office/drawing/2014/main" id="{0441496A-CC21-EE48-B5F5-E21B96841F59}"/>
              </a:ext>
            </a:extLst>
          </p:cNvPr>
          <p:cNvSpPr>
            <a:spLocks noGrp="1" noChangeArrowheads="1"/>
          </p:cNvSpPr>
          <p:nvPr>
            <p:ph type="body" idx="1"/>
          </p:nvPr>
        </p:nvSpPr>
        <p:spPr>
          <a:xfrm>
            <a:off x="152400" y="838200"/>
            <a:ext cx="8839200" cy="5867400"/>
          </a:xfrm>
        </p:spPr>
        <p:txBody>
          <a:bodyPr>
            <a:normAutofit lnSpcReduction="10000"/>
          </a:bodyPr>
          <a:lstStyle/>
          <a:p>
            <a:pPr marL="0" indent="0">
              <a:lnSpc>
                <a:spcPct val="90000"/>
              </a:lnSpc>
              <a:buFont typeface="Monotype Sorts" pitchFamily="2" charset="2"/>
              <a:buNone/>
            </a:pPr>
            <a:r>
              <a:rPr lang="en-US" altLang="en-US" sz="3000" dirty="0">
                <a:cs typeface="Times New Roman" panose="02020603050405020304" pitchFamily="18" charset="0"/>
              </a:rPr>
              <a:t>Similarly, the following loop is also wrong:</a:t>
            </a:r>
          </a:p>
          <a:p>
            <a:pPr marL="0" indent="0">
              <a:lnSpc>
                <a:spcPct val="90000"/>
              </a:lnSpc>
              <a:spcBef>
                <a:spcPct val="0"/>
              </a:spcBef>
              <a:buFont typeface="Monotype Sorts" pitchFamily="2" charset="2"/>
              <a:buNone/>
            </a:pPr>
            <a:endParaRPr lang="en-US" altLang="en-US" sz="2400" dirty="0"/>
          </a:p>
          <a:p>
            <a:pPr marL="0" indent="0">
              <a:lnSpc>
                <a:spcPct val="90000"/>
              </a:lnSpc>
              <a:spcBef>
                <a:spcPct val="0"/>
              </a:spcBef>
              <a:buFont typeface="Monotype Sorts" pitchFamily="2" charset="2"/>
              <a:buNone/>
            </a:pPr>
            <a:r>
              <a:rPr lang="en-US" altLang="en-US" sz="2400" dirty="0"/>
              <a:t>int </a:t>
            </a:r>
            <a:r>
              <a:rPr lang="en-US" altLang="en-US" sz="2400" dirty="0" err="1"/>
              <a:t>i</a:t>
            </a:r>
            <a:r>
              <a:rPr lang="en-US" altLang="en-US" sz="2400" dirty="0"/>
              <a:t>=0; </a:t>
            </a:r>
          </a:p>
          <a:p>
            <a:pPr marL="0" indent="0">
              <a:lnSpc>
                <a:spcPct val="90000"/>
              </a:lnSpc>
              <a:spcBef>
                <a:spcPct val="0"/>
              </a:spcBef>
              <a:buFont typeface="Monotype Sorts" pitchFamily="2" charset="2"/>
              <a:buNone/>
            </a:pPr>
            <a:r>
              <a:rPr lang="en-US" altLang="en-US" sz="2400" dirty="0"/>
              <a:t>while (</a:t>
            </a:r>
            <a:r>
              <a:rPr lang="en-US" altLang="en-US" sz="2400" dirty="0" err="1"/>
              <a:t>i</a:t>
            </a:r>
            <a:r>
              <a:rPr lang="en-US" altLang="en-US" sz="2400" dirty="0"/>
              <a:t> &lt; 10);</a:t>
            </a:r>
          </a:p>
          <a:p>
            <a:pPr marL="0" indent="0">
              <a:lnSpc>
                <a:spcPct val="90000"/>
              </a:lnSpc>
              <a:spcBef>
                <a:spcPct val="0"/>
              </a:spcBef>
              <a:buFont typeface="Monotype Sorts" pitchFamily="2" charset="2"/>
              <a:buNone/>
            </a:pPr>
            <a:r>
              <a:rPr lang="en-US" altLang="en-US" sz="2400" dirty="0"/>
              <a:t>{</a:t>
            </a:r>
          </a:p>
          <a:p>
            <a:pPr marL="0" indent="0">
              <a:lnSpc>
                <a:spcPct val="90000"/>
              </a:lnSpc>
              <a:spcBef>
                <a:spcPct val="0"/>
              </a:spcBef>
              <a:buFont typeface="Monotype Sorts" pitchFamily="2" charset="2"/>
              <a:buNone/>
            </a:pPr>
            <a:r>
              <a:rPr lang="en-US" altLang="en-US" sz="2400" dirty="0"/>
              <a:t>  </a:t>
            </a:r>
            <a:r>
              <a:rPr lang="en-US" altLang="en-US" sz="2400" dirty="0" err="1"/>
              <a:t>System.out.println</a:t>
            </a:r>
            <a:r>
              <a:rPr lang="en-US" altLang="en-US" sz="2400" dirty="0"/>
              <a:t>("</a:t>
            </a:r>
            <a:r>
              <a:rPr lang="en-US" altLang="en-US" sz="2400" dirty="0" err="1"/>
              <a:t>i</a:t>
            </a:r>
            <a:r>
              <a:rPr lang="en-US" altLang="en-US" sz="2400" dirty="0"/>
              <a:t> is " + </a:t>
            </a:r>
            <a:r>
              <a:rPr lang="en-US" altLang="en-US" sz="2400" dirty="0" err="1"/>
              <a:t>i</a:t>
            </a:r>
            <a:r>
              <a:rPr lang="en-US" altLang="en-US" sz="2400" dirty="0"/>
              <a:t>);</a:t>
            </a:r>
          </a:p>
          <a:p>
            <a:pPr marL="0" indent="0">
              <a:lnSpc>
                <a:spcPct val="90000"/>
              </a:lnSpc>
              <a:spcBef>
                <a:spcPct val="0"/>
              </a:spcBef>
              <a:buFont typeface="Monotype Sorts" pitchFamily="2" charset="2"/>
              <a:buNone/>
            </a:pPr>
            <a:r>
              <a:rPr lang="en-US" altLang="en-US" sz="2400" dirty="0"/>
              <a:t>  </a:t>
            </a:r>
            <a:r>
              <a:rPr lang="en-US" altLang="en-US" sz="2400" dirty="0" err="1"/>
              <a:t>i</a:t>
            </a:r>
            <a:r>
              <a:rPr lang="en-US" altLang="en-US" sz="2400" dirty="0"/>
              <a:t>++;</a:t>
            </a:r>
          </a:p>
          <a:p>
            <a:pPr marL="0" indent="0">
              <a:lnSpc>
                <a:spcPct val="90000"/>
              </a:lnSpc>
              <a:spcBef>
                <a:spcPct val="0"/>
              </a:spcBef>
              <a:buFont typeface="Monotype Sorts" pitchFamily="2" charset="2"/>
              <a:buNone/>
            </a:pPr>
            <a:r>
              <a:rPr lang="en-US" altLang="en-US" sz="2400" dirty="0"/>
              <a:t>}</a:t>
            </a:r>
          </a:p>
          <a:p>
            <a:pPr marL="0" indent="0">
              <a:lnSpc>
                <a:spcPct val="90000"/>
              </a:lnSpc>
              <a:spcBef>
                <a:spcPct val="0"/>
              </a:spcBef>
              <a:buFont typeface="Monotype Sorts" pitchFamily="2" charset="2"/>
              <a:buNone/>
            </a:pPr>
            <a:endParaRPr lang="en-US" altLang="en-US" sz="2800" dirty="0">
              <a:cs typeface="Times New Roman" panose="02020603050405020304" pitchFamily="18" charset="0"/>
            </a:endParaRPr>
          </a:p>
          <a:p>
            <a:pPr marL="0" indent="0">
              <a:lnSpc>
                <a:spcPct val="90000"/>
              </a:lnSpc>
              <a:buFont typeface="Monotype Sorts" pitchFamily="2" charset="2"/>
              <a:buNone/>
            </a:pPr>
            <a:r>
              <a:rPr lang="en-US" altLang="en-US" sz="3000" dirty="0">
                <a:cs typeface="Times New Roman" panose="02020603050405020304" pitchFamily="18" charset="0"/>
              </a:rPr>
              <a:t>In the case of the </a:t>
            </a:r>
            <a:r>
              <a:rPr lang="en-US" altLang="en-US" sz="3000" u="sng" dirty="0">
                <a:cs typeface="Times New Roman" panose="02020603050405020304" pitchFamily="18" charset="0"/>
              </a:rPr>
              <a:t>do</a:t>
            </a:r>
            <a:r>
              <a:rPr lang="en-US" altLang="en-US" sz="3000" dirty="0">
                <a:cs typeface="Times New Roman" panose="02020603050405020304" pitchFamily="18" charset="0"/>
              </a:rPr>
              <a:t> while loop, the following semicolon is needed to end the loop.</a:t>
            </a:r>
          </a:p>
          <a:p>
            <a:pPr marL="0" indent="0">
              <a:lnSpc>
                <a:spcPct val="90000"/>
              </a:lnSpc>
              <a:spcBef>
                <a:spcPct val="0"/>
              </a:spcBef>
              <a:buFont typeface="Monotype Sorts" pitchFamily="2" charset="2"/>
              <a:buNone/>
            </a:pPr>
            <a:endParaRPr lang="en-US" altLang="en-US" sz="2400" dirty="0"/>
          </a:p>
          <a:p>
            <a:pPr marL="0" indent="0">
              <a:lnSpc>
                <a:spcPct val="90000"/>
              </a:lnSpc>
              <a:spcBef>
                <a:spcPct val="0"/>
              </a:spcBef>
              <a:buFont typeface="Monotype Sorts" pitchFamily="2" charset="2"/>
              <a:buNone/>
            </a:pPr>
            <a:r>
              <a:rPr lang="en-US" altLang="en-US" sz="2400" dirty="0"/>
              <a:t>int </a:t>
            </a:r>
            <a:r>
              <a:rPr lang="en-US" altLang="en-US" sz="2400" dirty="0" err="1"/>
              <a:t>i</a:t>
            </a:r>
            <a:r>
              <a:rPr lang="en-US" altLang="en-US" sz="2400" dirty="0"/>
              <a:t>=0; </a:t>
            </a:r>
          </a:p>
          <a:p>
            <a:pPr marL="0" indent="0">
              <a:lnSpc>
                <a:spcPct val="90000"/>
              </a:lnSpc>
              <a:spcBef>
                <a:spcPct val="0"/>
              </a:spcBef>
              <a:buFont typeface="Monotype Sorts" pitchFamily="2" charset="2"/>
              <a:buNone/>
            </a:pPr>
            <a:r>
              <a:rPr lang="en-US" altLang="en-US" sz="2400" dirty="0"/>
              <a:t>do {</a:t>
            </a:r>
          </a:p>
          <a:p>
            <a:pPr marL="0" indent="0">
              <a:lnSpc>
                <a:spcPct val="90000"/>
              </a:lnSpc>
              <a:spcBef>
                <a:spcPct val="0"/>
              </a:spcBef>
              <a:buFont typeface="Monotype Sorts" pitchFamily="2" charset="2"/>
              <a:buNone/>
            </a:pPr>
            <a:r>
              <a:rPr lang="en-US" altLang="en-US" sz="2400" dirty="0"/>
              <a:t>  </a:t>
            </a:r>
            <a:r>
              <a:rPr lang="en-US" altLang="en-US" sz="2400" dirty="0" err="1"/>
              <a:t>System.out.println</a:t>
            </a:r>
            <a:r>
              <a:rPr lang="en-US" altLang="en-US" sz="2400" dirty="0"/>
              <a:t>("</a:t>
            </a:r>
            <a:r>
              <a:rPr lang="en-US" altLang="en-US" sz="2400" dirty="0" err="1"/>
              <a:t>i</a:t>
            </a:r>
            <a:r>
              <a:rPr lang="en-US" altLang="en-US" sz="2400" dirty="0"/>
              <a:t> is " + </a:t>
            </a:r>
            <a:r>
              <a:rPr lang="en-US" altLang="en-US" sz="2400" dirty="0" err="1"/>
              <a:t>i</a:t>
            </a:r>
            <a:r>
              <a:rPr lang="en-US" altLang="en-US" sz="2400" dirty="0"/>
              <a:t>);</a:t>
            </a:r>
          </a:p>
          <a:p>
            <a:pPr marL="0" indent="0">
              <a:lnSpc>
                <a:spcPct val="90000"/>
              </a:lnSpc>
              <a:spcBef>
                <a:spcPct val="0"/>
              </a:spcBef>
              <a:buFont typeface="Monotype Sorts" pitchFamily="2" charset="2"/>
              <a:buNone/>
            </a:pPr>
            <a:r>
              <a:rPr lang="en-US" altLang="en-US" sz="2400" dirty="0"/>
              <a:t>  </a:t>
            </a:r>
            <a:r>
              <a:rPr lang="en-US" altLang="en-US" sz="2400" dirty="0" err="1"/>
              <a:t>i</a:t>
            </a:r>
            <a:r>
              <a:rPr lang="en-US" altLang="en-US" sz="2400" dirty="0"/>
              <a:t>++;</a:t>
            </a:r>
          </a:p>
          <a:p>
            <a:pPr marL="0" indent="0">
              <a:lnSpc>
                <a:spcPct val="90000"/>
              </a:lnSpc>
              <a:spcBef>
                <a:spcPct val="0"/>
              </a:spcBef>
              <a:buFont typeface="Monotype Sorts" pitchFamily="2" charset="2"/>
              <a:buNone/>
            </a:pPr>
            <a:r>
              <a:rPr lang="en-US" altLang="en-US" sz="2400" dirty="0"/>
              <a:t>} while (</a:t>
            </a:r>
            <a:r>
              <a:rPr lang="en-US" altLang="en-US" sz="2400" dirty="0" err="1"/>
              <a:t>i</a:t>
            </a:r>
            <a:r>
              <a:rPr lang="en-US" altLang="en-US" sz="2400" dirty="0"/>
              <a:t>&lt;10);</a:t>
            </a:r>
          </a:p>
        </p:txBody>
      </p:sp>
      <p:sp>
        <p:nvSpPr>
          <p:cNvPr id="148484" name="Text Box 4">
            <a:extLst>
              <a:ext uri="{FF2B5EF4-FFF2-40B4-BE49-F238E27FC236}">
                <a16:creationId xmlns:a16="http://schemas.microsoft.com/office/drawing/2014/main" id="{EFC33A82-5809-D143-BC21-BDC07609D322}"/>
              </a:ext>
            </a:extLst>
          </p:cNvPr>
          <p:cNvSpPr txBox="1">
            <a:spLocks noChangeArrowheads="1"/>
          </p:cNvSpPr>
          <p:nvPr/>
        </p:nvSpPr>
        <p:spPr bwMode="auto">
          <a:xfrm>
            <a:off x="2971800" y="1524000"/>
            <a:ext cx="1828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a:t>Logic Error</a:t>
            </a:r>
          </a:p>
        </p:txBody>
      </p:sp>
      <p:sp>
        <p:nvSpPr>
          <p:cNvPr id="148485" name="Line 5">
            <a:extLst>
              <a:ext uri="{FF2B5EF4-FFF2-40B4-BE49-F238E27FC236}">
                <a16:creationId xmlns:a16="http://schemas.microsoft.com/office/drawing/2014/main" id="{BF0F22A3-0D52-CF4C-A180-5BCB2B2848F0}"/>
              </a:ext>
            </a:extLst>
          </p:cNvPr>
          <p:cNvSpPr>
            <a:spLocks noChangeShapeType="1"/>
          </p:cNvSpPr>
          <p:nvPr/>
        </p:nvSpPr>
        <p:spPr bwMode="auto">
          <a:xfrm flipH="1">
            <a:off x="2286000" y="1821689"/>
            <a:ext cx="762000" cy="152400"/>
          </a:xfrm>
          <a:prstGeom prst="line">
            <a:avLst/>
          </a:prstGeom>
          <a:noFill/>
          <a:ln w="12700">
            <a:solidFill>
              <a:srgbClr val="FF0000"/>
            </a:solidFill>
            <a:round/>
            <a:headEnd type="none" w="sm" len="sm"/>
            <a:tailEnd type="triangle" w="sm" len="sm"/>
          </a:ln>
          <a:extLst>
            <a:ext uri="{909E8E84-426E-40DD-AFC4-6F175D3DCCD1}">
              <a14:hiddenFill xmlns:a14="http://schemas.microsoft.com/office/drawing/2010/main">
                <a:noFill/>
              </a14:hiddenFill>
            </a:ext>
          </a:extLst>
        </p:spPr>
        <p:txBody>
          <a:bodyPr/>
          <a:lstStyle/>
          <a:p>
            <a:endParaRPr lang="en-AU"/>
          </a:p>
        </p:txBody>
      </p:sp>
      <p:sp>
        <p:nvSpPr>
          <p:cNvPr id="148486" name="Text Box 6">
            <a:extLst>
              <a:ext uri="{FF2B5EF4-FFF2-40B4-BE49-F238E27FC236}">
                <a16:creationId xmlns:a16="http://schemas.microsoft.com/office/drawing/2014/main" id="{636B29BA-EAEB-9246-A00B-B44F93CE18D7}"/>
              </a:ext>
            </a:extLst>
          </p:cNvPr>
          <p:cNvSpPr txBox="1">
            <a:spLocks noChangeArrowheads="1"/>
          </p:cNvSpPr>
          <p:nvPr/>
        </p:nvSpPr>
        <p:spPr bwMode="auto">
          <a:xfrm>
            <a:off x="3124200" y="5638800"/>
            <a:ext cx="1295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t>Correct</a:t>
            </a:r>
          </a:p>
        </p:txBody>
      </p:sp>
      <p:sp>
        <p:nvSpPr>
          <p:cNvPr id="148487" name="Line 7">
            <a:extLst>
              <a:ext uri="{FF2B5EF4-FFF2-40B4-BE49-F238E27FC236}">
                <a16:creationId xmlns:a16="http://schemas.microsoft.com/office/drawing/2014/main" id="{B1697199-1925-8A48-8FB5-C8F716673B49}"/>
              </a:ext>
            </a:extLst>
          </p:cNvPr>
          <p:cNvSpPr>
            <a:spLocks noChangeShapeType="1"/>
          </p:cNvSpPr>
          <p:nvPr/>
        </p:nvSpPr>
        <p:spPr bwMode="auto">
          <a:xfrm flipH="1">
            <a:off x="2209800" y="5943600"/>
            <a:ext cx="914400" cy="152400"/>
          </a:xfrm>
          <a:prstGeom prst="line">
            <a:avLst/>
          </a:prstGeom>
          <a:noFill/>
          <a:ln w="12700">
            <a:solidFill>
              <a:srgbClr val="FF0000"/>
            </a:solidFill>
            <a:round/>
            <a:headEnd type="none" w="sm" len="sm"/>
            <a:tailEnd type="triangle" w="sm" len="sm"/>
          </a:ln>
          <a:extLst>
            <a:ext uri="{909E8E84-426E-40DD-AFC4-6F175D3DCCD1}">
              <a14:hiddenFill xmlns:a14="http://schemas.microsoft.com/office/drawing/2010/main">
                <a:noFill/>
              </a14:hiddenFill>
            </a:ext>
          </a:extLst>
        </p:spPr>
        <p:txBody>
          <a:bodyPr/>
          <a:lstStyle/>
          <a:p>
            <a:endParaRPr lang="en-AU"/>
          </a:p>
        </p:txBody>
      </p:sp>
    </p:spTree>
    <p:extLst>
      <p:ext uri="{BB962C8B-B14F-4D97-AF65-F5344CB8AC3E}">
        <p14:creationId xmlns:p14="http://schemas.microsoft.com/office/powerpoint/2010/main" val="2834412186"/>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499CD46-E059-CFC0-1103-2273360CC849}"/>
              </a:ext>
            </a:extLst>
          </p:cNvPr>
          <p:cNvSpPr>
            <a:spLocks noChangeArrowheads="1"/>
          </p:cNvSpPr>
          <p:nvPr/>
        </p:nvSpPr>
        <p:spPr bwMode="auto">
          <a:xfrm>
            <a:off x="0" y="2703016"/>
            <a:ext cx="9144000" cy="4154984"/>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First Example (Incorrect while Loop):</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code shows a while loop where a semicolon is mistakenly placed immediately after the loop condition (while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&lt; 10);). This creates a logic error because the semicolon effectively ends the loop, making the loop body (the code inside the braces {}) independent of the while condition. As a result, the loop increments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without executing the intended code block.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Second Example (do-while Loop, Correct Usage):</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contrast, the do-while loop shown below is correctly using a semicolon at the end of the loop, which is required syntax. In a do-while loop, the semicolon after the while condition is necessary to signify the end of the loop. The do-while loop correctly executes the loop body first and then checks the condition, ensuring the loop behaves as expected.</a:t>
            </a:r>
          </a:p>
        </p:txBody>
      </p:sp>
      <p:pic>
        <p:nvPicPr>
          <p:cNvPr id="6" name="Picture 5">
            <a:extLst>
              <a:ext uri="{FF2B5EF4-FFF2-40B4-BE49-F238E27FC236}">
                <a16:creationId xmlns:a16="http://schemas.microsoft.com/office/drawing/2014/main" id="{FD09EB65-0E26-340A-C60F-F7F4615CF842}"/>
              </a:ext>
            </a:extLst>
          </p:cNvPr>
          <p:cNvPicPr>
            <a:picLocks noChangeAspect="1"/>
          </p:cNvPicPr>
          <p:nvPr/>
        </p:nvPicPr>
        <p:blipFill rotWithShape="1">
          <a:blip r:embed="rId2"/>
          <a:srcRect l="34827" t="37601" r="26092" b="19219"/>
          <a:stretch/>
        </p:blipFill>
        <p:spPr>
          <a:xfrm>
            <a:off x="-1" y="0"/>
            <a:ext cx="4372303" cy="2717438"/>
          </a:xfrm>
          <a:prstGeom prst="rect">
            <a:avLst/>
          </a:prstGeom>
        </p:spPr>
      </p:pic>
    </p:spTree>
    <p:extLst>
      <p:ext uri="{BB962C8B-B14F-4D97-AF65-F5344CB8AC3E}">
        <p14:creationId xmlns:p14="http://schemas.microsoft.com/office/powerpoint/2010/main" val="144968787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C9E112-027E-354F-8307-282CA3EFD632}"/>
              </a:ext>
            </a:extLst>
          </p:cNvPr>
          <p:cNvSpPr>
            <a:spLocks noGrp="1"/>
          </p:cNvSpPr>
          <p:nvPr>
            <p:ph type="body" sz="quarter" idx="10"/>
          </p:nvPr>
        </p:nvSpPr>
        <p:spPr>
          <a:xfrm>
            <a:off x="733649" y="2425099"/>
            <a:ext cx="3092450" cy="357995"/>
          </a:xfrm>
        </p:spPr>
        <p:txBody>
          <a:bodyPr>
            <a:noAutofit/>
          </a:bodyPr>
          <a:lstStyle/>
          <a:p>
            <a:r>
              <a:rPr lang="en-AU" sz="3200" dirty="0"/>
              <a:t>Next week</a:t>
            </a:r>
          </a:p>
        </p:txBody>
      </p:sp>
      <p:sp>
        <p:nvSpPr>
          <p:cNvPr id="7" name="Text Placeholder 2">
            <a:extLst>
              <a:ext uri="{FF2B5EF4-FFF2-40B4-BE49-F238E27FC236}">
                <a16:creationId xmlns:a16="http://schemas.microsoft.com/office/drawing/2014/main" id="{F8F9F85D-2615-AA43-9E5D-5A644907F030}"/>
              </a:ext>
            </a:extLst>
          </p:cNvPr>
          <p:cNvSpPr txBox="1">
            <a:spLocks/>
          </p:cNvSpPr>
          <p:nvPr/>
        </p:nvSpPr>
        <p:spPr>
          <a:xfrm>
            <a:off x="733649" y="3166095"/>
            <a:ext cx="3092450" cy="357995"/>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2000" dirty="0"/>
              <a:t>Program Control Structures: Selections and Loops II</a:t>
            </a:r>
            <a:endParaRPr lang="en-AU" sz="2000" dirty="0"/>
          </a:p>
          <a:p>
            <a:r>
              <a:rPr lang="en-AU" sz="2000" dirty="0"/>
              <a:t>Program core constructs</a:t>
            </a:r>
          </a:p>
        </p:txBody>
      </p:sp>
      <p:sp>
        <p:nvSpPr>
          <p:cNvPr id="11" name="Text Placeholder 2">
            <a:extLst>
              <a:ext uri="{FF2B5EF4-FFF2-40B4-BE49-F238E27FC236}">
                <a16:creationId xmlns:a16="http://schemas.microsoft.com/office/drawing/2014/main" id="{C66EC449-EBA9-3E41-8361-B5236508FF05}"/>
              </a:ext>
            </a:extLst>
          </p:cNvPr>
          <p:cNvSpPr txBox="1">
            <a:spLocks/>
          </p:cNvSpPr>
          <p:nvPr/>
        </p:nvSpPr>
        <p:spPr>
          <a:xfrm>
            <a:off x="5317901" y="2425099"/>
            <a:ext cx="3092450" cy="3401170"/>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Clr>
                <a:srgbClr val="F2120C"/>
              </a:buClr>
              <a:buFont typeface="Arial" panose="020B0604020202020204" pitchFamily="34" charset="0"/>
              <a:buNone/>
              <a:defRPr sz="1997"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rgbClr val="F2120C"/>
              </a:buClr>
              <a:buFont typeface="Arial" panose="020B0604020202020204" pitchFamily="34" charset="0"/>
              <a:buChar char="•"/>
              <a:defRPr sz="2400" kern="1200">
                <a:solidFill>
                  <a:srgbClr val="3D3935"/>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rgbClr val="F2120C"/>
              </a:buClr>
              <a:buFont typeface="Arial" panose="020B0604020202020204" pitchFamily="34" charset="0"/>
              <a:buChar char="•"/>
              <a:defRPr sz="2000" kern="1200">
                <a:solidFill>
                  <a:srgbClr val="3D3935"/>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rgbClr val="F2120C"/>
              </a:buClr>
              <a:buFont typeface="Arial" panose="020B0604020202020204" pitchFamily="34" charset="0"/>
              <a:buChar char="•"/>
              <a:defRPr sz="1800" kern="1200">
                <a:solidFill>
                  <a:srgbClr val="3D3935"/>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000" dirty="0"/>
              <a:t>After class TODO list:</a:t>
            </a:r>
          </a:p>
          <a:p>
            <a:pPr marL="342900" indent="-342900">
              <a:buFont typeface="Arial" panose="020B0604020202020204" pitchFamily="34" charset="0"/>
              <a:buChar char="•"/>
            </a:pPr>
            <a:r>
              <a:rPr lang="en-AU" sz="2000" dirty="0"/>
              <a:t>Review the lecture</a:t>
            </a:r>
          </a:p>
          <a:p>
            <a:pPr marL="342900" indent="-342900">
              <a:buFont typeface="Arial" panose="020B0604020202020204" pitchFamily="34" charset="0"/>
              <a:buChar char="•"/>
            </a:pPr>
            <a:r>
              <a:rPr lang="en-AU" sz="2000" dirty="0"/>
              <a:t>Read book chapter</a:t>
            </a:r>
          </a:p>
          <a:p>
            <a:pPr marL="342900" indent="-342900">
              <a:buFont typeface="Arial" panose="020B0604020202020204" pitchFamily="34" charset="0"/>
              <a:buChar char="•"/>
            </a:pPr>
            <a:r>
              <a:rPr lang="en-AU" sz="2000" dirty="0"/>
              <a:t>Attend lab</a:t>
            </a:r>
          </a:p>
          <a:p>
            <a:pPr marL="342900" indent="-342900">
              <a:buFont typeface="Arial" panose="020B0604020202020204" pitchFamily="34" charset="0"/>
              <a:buChar char="•"/>
            </a:pPr>
            <a:r>
              <a:rPr lang="en-AU" sz="2000" dirty="0"/>
              <a:t>Attempt assessment</a:t>
            </a:r>
          </a:p>
          <a:p>
            <a:pPr marL="342900" indent="-342900">
              <a:buFont typeface="Arial" panose="020B0604020202020204" pitchFamily="34" charset="0"/>
              <a:buChar char="•"/>
            </a:pPr>
            <a:endParaRPr lang="en-AU" sz="2000" dirty="0"/>
          </a:p>
        </p:txBody>
      </p:sp>
    </p:spTree>
    <p:extLst>
      <p:ext uri="{BB962C8B-B14F-4D97-AF65-F5344CB8AC3E}">
        <p14:creationId xmlns:p14="http://schemas.microsoft.com/office/powerpoint/2010/main" val="23235808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37D3A2-01AD-DC6D-E426-63CC361D59E5}"/>
              </a:ext>
            </a:extLst>
          </p:cNvPr>
          <p:cNvPicPr>
            <a:picLocks noChangeAspect="1"/>
          </p:cNvPicPr>
          <p:nvPr/>
        </p:nvPicPr>
        <p:blipFill rotWithShape="1">
          <a:blip r:embed="rId3"/>
          <a:srcRect b="5300"/>
          <a:stretch/>
        </p:blipFill>
        <p:spPr>
          <a:xfrm>
            <a:off x="0" y="993556"/>
            <a:ext cx="9144000" cy="4870888"/>
          </a:xfrm>
          <a:prstGeom prst="rect">
            <a:avLst/>
          </a:prstGeom>
        </p:spPr>
      </p:pic>
      <p:sp>
        <p:nvSpPr>
          <p:cNvPr id="9" name="Rectangle: Rounded Corners 8">
            <a:extLst>
              <a:ext uri="{FF2B5EF4-FFF2-40B4-BE49-F238E27FC236}">
                <a16:creationId xmlns:a16="http://schemas.microsoft.com/office/drawing/2014/main" id="{544C4630-A403-9067-4B1C-DA708D74DC8B}"/>
              </a:ext>
            </a:extLst>
          </p:cNvPr>
          <p:cNvSpPr/>
          <p:nvPr/>
        </p:nvSpPr>
        <p:spPr>
          <a:xfrm>
            <a:off x="2391104" y="1944414"/>
            <a:ext cx="1529255" cy="17867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Rounded Corners 9">
            <a:extLst>
              <a:ext uri="{FF2B5EF4-FFF2-40B4-BE49-F238E27FC236}">
                <a16:creationId xmlns:a16="http://schemas.microsoft.com/office/drawing/2014/main" id="{FF8149E2-B1C9-D6C3-8D88-0CE2DE7D4473}"/>
              </a:ext>
            </a:extLst>
          </p:cNvPr>
          <p:cNvSpPr/>
          <p:nvPr/>
        </p:nvSpPr>
        <p:spPr>
          <a:xfrm>
            <a:off x="1240221" y="1944414"/>
            <a:ext cx="1150883" cy="17867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Rounded Corners 10">
            <a:extLst>
              <a:ext uri="{FF2B5EF4-FFF2-40B4-BE49-F238E27FC236}">
                <a16:creationId xmlns:a16="http://schemas.microsoft.com/office/drawing/2014/main" id="{5C56E3FE-4CB2-0D37-0A20-AC6AA90241D3}"/>
              </a:ext>
            </a:extLst>
          </p:cNvPr>
          <p:cNvSpPr/>
          <p:nvPr/>
        </p:nvSpPr>
        <p:spPr>
          <a:xfrm>
            <a:off x="1135121" y="1258779"/>
            <a:ext cx="262756" cy="17867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090632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69B987-10B6-5450-5ABC-14C45BA0DDA5}"/>
              </a:ext>
            </a:extLst>
          </p:cNvPr>
          <p:cNvPicPr>
            <a:picLocks noChangeAspect="1"/>
          </p:cNvPicPr>
          <p:nvPr/>
        </p:nvPicPr>
        <p:blipFill rotWithShape="1">
          <a:blip r:embed="rId3"/>
          <a:srcRect b="5300"/>
          <a:stretch/>
        </p:blipFill>
        <p:spPr>
          <a:xfrm>
            <a:off x="0" y="857250"/>
            <a:ext cx="9144000" cy="4870888"/>
          </a:xfrm>
          <a:prstGeom prst="rect">
            <a:avLst/>
          </a:prstGeom>
        </p:spPr>
      </p:pic>
      <p:sp>
        <p:nvSpPr>
          <p:cNvPr id="4" name="Rectangle: Rounded Corners 3">
            <a:extLst>
              <a:ext uri="{FF2B5EF4-FFF2-40B4-BE49-F238E27FC236}">
                <a16:creationId xmlns:a16="http://schemas.microsoft.com/office/drawing/2014/main" id="{C92C9168-C98E-038A-1834-2F3A1556C195}"/>
              </a:ext>
            </a:extLst>
          </p:cNvPr>
          <p:cNvSpPr/>
          <p:nvPr/>
        </p:nvSpPr>
        <p:spPr>
          <a:xfrm>
            <a:off x="2254469" y="4235670"/>
            <a:ext cx="3316013" cy="89337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74247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7AC2A4-3DF7-F199-32BF-97C6781BD636}"/>
              </a:ext>
            </a:extLst>
          </p:cNvPr>
          <p:cNvSpPr txBox="1"/>
          <p:nvPr/>
        </p:nvSpPr>
        <p:spPr>
          <a:xfrm>
            <a:off x="1" y="0"/>
            <a:ext cx="9143999"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D4D4D4"/>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HiFive</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HiEven</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10" name="Rectangle 1">
            <a:extLst>
              <a:ext uri="{FF2B5EF4-FFF2-40B4-BE49-F238E27FC236}">
                <a16:creationId xmlns:a16="http://schemas.microsoft.com/office/drawing/2014/main" id="{6D29E0F9-E3FB-52E1-3252-BB820BDD2511}"/>
              </a:ext>
            </a:extLst>
          </p:cNvPr>
          <p:cNvSpPr>
            <a:spLocks noChangeArrowheads="1"/>
          </p:cNvSpPr>
          <p:nvPr/>
        </p:nvSpPr>
        <p:spPr bwMode="auto">
          <a:xfrm>
            <a:off x="5263375" y="0"/>
            <a:ext cx="3880625" cy="6555641"/>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Package Declaration: This line defines the package for the class. A package in Java is a way to organize related classes and interfaces.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numberanalyzer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 means that this class belongs to a directory or folder named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numberanalyzer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It helps in avoiding name conflicts and makes it easier to manage large projects </a:t>
            </a:r>
          </a:p>
        </p:txBody>
      </p:sp>
      <p:sp>
        <p:nvSpPr>
          <p:cNvPr id="11" name="Rectangle: Rounded Corners 10">
            <a:extLst>
              <a:ext uri="{FF2B5EF4-FFF2-40B4-BE49-F238E27FC236}">
                <a16:creationId xmlns:a16="http://schemas.microsoft.com/office/drawing/2014/main" id="{45C42E08-C7D6-E725-EE72-8E3817E869ED}"/>
              </a:ext>
            </a:extLst>
          </p:cNvPr>
          <p:cNvSpPr/>
          <p:nvPr/>
        </p:nvSpPr>
        <p:spPr>
          <a:xfrm>
            <a:off x="0" y="0"/>
            <a:ext cx="3465871" cy="53094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100454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7AC2A4-3DF7-F199-32BF-97C6781BD636}"/>
              </a:ext>
            </a:extLst>
          </p:cNvPr>
          <p:cNvSpPr txBox="1"/>
          <p:nvPr/>
        </p:nvSpPr>
        <p:spPr>
          <a:xfrm>
            <a:off x="1" y="0"/>
            <a:ext cx="9143999"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D4D4D4"/>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HiFive</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HiEven</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10" name="Rectangle 1">
            <a:extLst>
              <a:ext uri="{FF2B5EF4-FFF2-40B4-BE49-F238E27FC236}">
                <a16:creationId xmlns:a16="http://schemas.microsoft.com/office/drawing/2014/main" id="{6D29E0F9-E3FB-52E1-3252-BB820BDD2511}"/>
              </a:ext>
            </a:extLst>
          </p:cNvPr>
          <p:cNvSpPr>
            <a:spLocks noChangeArrowheads="1"/>
          </p:cNvSpPr>
          <p:nvPr/>
        </p:nvSpPr>
        <p:spPr bwMode="auto">
          <a:xfrm>
            <a:off x="5263374" y="0"/>
            <a:ext cx="3880625" cy="4832092"/>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Import Statement: This line imports the Scanner class from the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java.util</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 The Scanner class is used for obtaining input from various input sources like the keyboard. By importing this class, you can use it in your program to read user input.</a:t>
            </a:r>
          </a:p>
        </p:txBody>
      </p:sp>
      <p:sp>
        <p:nvSpPr>
          <p:cNvPr id="11" name="Rectangle: Rounded Corners 10">
            <a:extLst>
              <a:ext uri="{FF2B5EF4-FFF2-40B4-BE49-F238E27FC236}">
                <a16:creationId xmlns:a16="http://schemas.microsoft.com/office/drawing/2014/main" id="{45C42E08-C7D6-E725-EE72-8E3817E869ED}"/>
              </a:ext>
            </a:extLst>
          </p:cNvPr>
          <p:cNvSpPr/>
          <p:nvPr/>
        </p:nvSpPr>
        <p:spPr>
          <a:xfrm>
            <a:off x="0" y="737419"/>
            <a:ext cx="3465871" cy="53094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5772094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7AC2A4-3DF7-F199-32BF-97C6781BD636}"/>
              </a:ext>
            </a:extLst>
          </p:cNvPr>
          <p:cNvSpPr txBox="1"/>
          <p:nvPr/>
        </p:nvSpPr>
        <p:spPr>
          <a:xfrm>
            <a:off x="1" y="0"/>
            <a:ext cx="9143999"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D4D4D4"/>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HiFive</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HiEven</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10" name="Rectangle 1">
            <a:extLst>
              <a:ext uri="{FF2B5EF4-FFF2-40B4-BE49-F238E27FC236}">
                <a16:creationId xmlns:a16="http://schemas.microsoft.com/office/drawing/2014/main" id="{6D29E0F9-E3FB-52E1-3252-BB820BDD2511}"/>
              </a:ext>
            </a:extLst>
          </p:cNvPr>
          <p:cNvSpPr>
            <a:spLocks noChangeArrowheads="1"/>
          </p:cNvSpPr>
          <p:nvPr/>
        </p:nvSpPr>
        <p:spPr bwMode="auto">
          <a:xfrm>
            <a:off x="5263377" y="0"/>
            <a:ext cx="3880625" cy="6740307"/>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7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Class Definition: This line declares a public class named </a:t>
            </a:r>
            <a:r>
              <a:rPr kumimoji="0" lang="en-US" altLang="en-US" sz="27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numberanalyzer</a:t>
            </a:r>
            <a:r>
              <a:rPr kumimoji="0" lang="en-US" altLang="en-US" sz="27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Java, a class is a blueprint for creating objects. The public keyword means that this class is accessible from other classes in different packages. The class name </a:t>
            </a:r>
            <a:r>
              <a:rPr kumimoji="0" lang="en-US" altLang="en-US" sz="27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numberanalyzer</a:t>
            </a:r>
            <a:r>
              <a:rPr kumimoji="0" lang="en-US" altLang="en-US" sz="27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should follow Java naming conventions (usually, class names start with an uppercase letter), but it is still valid with lowercase.</a:t>
            </a:r>
          </a:p>
        </p:txBody>
      </p:sp>
      <p:sp>
        <p:nvSpPr>
          <p:cNvPr id="11" name="Rectangle: Rounded Corners 10">
            <a:extLst>
              <a:ext uri="{FF2B5EF4-FFF2-40B4-BE49-F238E27FC236}">
                <a16:creationId xmlns:a16="http://schemas.microsoft.com/office/drawing/2014/main" id="{45C42E08-C7D6-E725-EE72-8E3817E869ED}"/>
              </a:ext>
            </a:extLst>
          </p:cNvPr>
          <p:cNvSpPr/>
          <p:nvPr/>
        </p:nvSpPr>
        <p:spPr>
          <a:xfrm>
            <a:off x="0" y="1548581"/>
            <a:ext cx="3880625" cy="56043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252330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7AC2A4-3DF7-F199-32BF-97C6781BD636}"/>
              </a:ext>
            </a:extLst>
          </p:cNvPr>
          <p:cNvSpPr txBox="1"/>
          <p:nvPr/>
        </p:nvSpPr>
        <p:spPr>
          <a:xfrm>
            <a:off x="1" y="0"/>
            <a:ext cx="9143999"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D4D4D4"/>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HiFive</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HiEven</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10" name="Rectangle 1">
            <a:extLst>
              <a:ext uri="{FF2B5EF4-FFF2-40B4-BE49-F238E27FC236}">
                <a16:creationId xmlns:a16="http://schemas.microsoft.com/office/drawing/2014/main" id="{6D29E0F9-E3FB-52E1-3252-BB820BDD2511}"/>
              </a:ext>
            </a:extLst>
          </p:cNvPr>
          <p:cNvSpPr>
            <a:spLocks noChangeArrowheads="1"/>
          </p:cNvSpPr>
          <p:nvPr/>
        </p:nvSpPr>
        <p:spPr bwMode="auto">
          <a:xfrm>
            <a:off x="5263375" y="0"/>
            <a:ext cx="3880625" cy="6524863"/>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Main Method:</a:t>
            </a:r>
            <a:b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b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is the main method, which is the entry point of any Java program. When you run a Java application, the JVM (Java Virtual Machine) looks for the main method to start execution.</a:t>
            </a:r>
          </a:p>
          <a:p>
            <a:pPr marL="0" marR="0" lvl="0" indent="0" algn="l" defTabSz="914400" rtl="0" eaLnBrk="0" fontAlgn="base" latinLnBrk="0" hangingPunct="0">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public: The method is accessible from anywhere.</a:t>
            </a:r>
          </a:p>
          <a:p>
            <a:pPr marL="0" marR="0" lvl="0" indent="0" algn="l" defTabSz="914400" rtl="0" eaLnBrk="0" fontAlgn="base" latinLnBrk="0" hangingPunct="0">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static: It belongs to the class rather than an instance of the class.</a:t>
            </a:r>
          </a:p>
          <a:p>
            <a:pPr marL="0" marR="0" lvl="0" indent="0" algn="l" defTabSz="914400" rtl="0" eaLnBrk="0" fontAlgn="base" latinLnBrk="0" hangingPunct="0">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void: This method doesn't return any value.</a:t>
            </a:r>
          </a:p>
          <a:p>
            <a:pPr marL="0" marR="0" lvl="0" indent="0" algn="l" defTabSz="914400" rtl="0" eaLnBrk="0" fontAlgn="base" latinLnBrk="0" hangingPunct="0">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String[]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is an array of strings that can store command-line arguments. It is usually left empty when running programs in most basic examples.</a:t>
            </a:r>
          </a:p>
        </p:txBody>
      </p:sp>
      <p:sp>
        <p:nvSpPr>
          <p:cNvPr id="11" name="Rectangle: Rounded Corners 10">
            <a:extLst>
              <a:ext uri="{FF2B5EF4-FFF2-40B4-BE49-F238E27FC236}">
                <a16:creationId xmlns:a16="http://schemas.microsoft.com/office/drawing/2014/main" id="{45C42E08-C7D6-E725-EE72-8E3817E869ED}"/>
              </a:ext>
            </a:extLst>
          </p:cNvPr>
          <p:cNvSpPr/>
          <p:nvPr/>
        </p:nvSpPr>
        <p:spPr>
          <a:xfrm>
            <a:off x="-1" y="2448232"/>
            <a:ext cx="5263376" cy="39820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74035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7AC2A4-3DF7-F199-32BF-97C6781BD636}"/>
              </a:ext>
            </a:extLst>
          </p:cNvPr>
          <p:cNvSpPr txBox="1"/>
          <p:nvPr/>
        </p:nvSpPr>
        <p:spPr>
          <a:xfrm>
            <a:off x="1" y="0"/>
            <a:ext cx="9143999"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D4D4D4"/>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HiFive</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HiEven</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10" name="Rectangle 1">
            <a:extLst>
              <a:ext uri="{FF2B5EF4-FFF2-40B4-BE49-F238E27FC236}">
                <a16:creationId xmlns:a16="http://schemas.microsoft.com/office/drawing/2014/main" id="{6D29E0F9-E3FB-52E1-3252-BB820BDD2511}"/>
              </a:ext>
            </a:extLst>
          </p:cNvPr>
          <p:cNvSpPr>
            <a:spLocks noChangeArrowheads="1"/>
          </p:cNvSpPr>
          <p:nvPr/>
        </p:nvSpPr>
        <p:spPr bwMode="auto">
          <a:xfrm>
            <a:off x="5263375" y="200055"/>
            <a:ext cx="3880625" cy="6124754"/>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Scanner Initialization:</a:t>
            </a:r>
          </a:p>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 </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creates a new Scanner object named input that reads from the standard input stream (keyboard). System.in refers to the input stream from the keyboard.</a:t>
            </a:r>
          </a:p>
          <a:p>
            <a:pPr marL="0" marR="0" lvl="0" indent="0" algn="l" defTabSz="914400" rtl="0" eaLnBrk="0" fontAlgn="base" latinLnBrk="0" hangingPunct="0">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Scanner class provides various methods to read different types of input like integers, strings, etc.</a:t>
            </a:r>
          </a:p>
        </p:txBody>
      </p:sp>
      <p:sp>
        <p:nvSpPr>
          <p:cNvPr id="11" name="Rectangle: Rounded Corners 10">
            <a:extLst>
              <a:ext uri="{FF2B5EF4-FFF2-40B4-BE49-F238E27FC236}">
                <a16:creationId xmlns:a16="http://schemas.microsoft.com/office/drawing/2014/main" id="{45C42E08-C7D6-E725-EE72-8E3817E869ED}"/>
              </a:ext>
            </a:extLst>
          </p:cNvPr>
          <p:cNvSpPr/>
          <p:nvPr/>
        </p:nvSpPr>
        <p:spPr>
          <a:xfrm>
            <a:off x="-1" y="2743200"/>
            <a:ext cx="5263376" cy="39820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0148416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Number Placeholder 4">
            <a:extLst>
              <a:ext uri="{FF2B5EF4-FFF2-40B4-BE49-F238E27FC236}">
                <a16:creationId xmlns:a16="http://schemas.microsoft.com/office/drawing/2014/main" id="{344E06C8-B9DF-7B49-B75A-1FC5B082DAB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4D9A1DB-552E-DD4E-B18C-DB87AB0985F8}" type="slidenum">
              <a:rPr lang="en-US" altLang="en-US" sz="1400" smtClean="0"/>
              <a:pPr>
                <a:spcBef>
                  <a:spcPct val="0"/>
                </a:spcBef>
                <a:buClrTx/>
                <a:buSzTx/>
                <a:buFontTx/>
                <a:buNone/>
              </a:pPr>
              <a:t>2</a:t>
            </a:fld>
            <a:endParaRPr lang="en-US" altLang="en-US" sz="1400"/>
          </a:p>
        </p:txBody>
      </p:sp>
      <p:sp>
        <p:nvSpPr>
          <p:cNvPr id="16386" name="Rectangle 2">
            <a:extLst>
              <a:ext uri="{FF2B5EF4-FFF2-40B4-BE49-F238E27FC236}">
                <a16:creationId xmlns:a16="http://schemas.microsoft.com/office/drawing/2014/main" id="{672E6AE4-078A-6749-9EA5-6914B2DF5EDD}"/>
              </a:ext>
            </a:extLst>
          </p:cNvPr>
          <p:cNvSpPr>
            <a:spLocks noGrp="1" noChangeArrowheads="1"/>
          </p:cNvSpPr>
          <p:nvPr>
            <p:ph type="title"/>
          </p:nvPr>
        </p:nvSpPr>
        <p:spPr>
          <a:xfrm>
            <a:off x="152400" y="228600"/>
            <a:ext cx="8763000" cy="1066800"/>
          </a:xfrm>
        </p:spPr>
        <p:txBody>
          <a:bodyPr/>
          <a:lstStyle/>
          <a:p>
            <a:r>
              <a:rPr lang="en-US" altLang="en-US"/>
              <a:t>Motivations</a:t>
            </a:r>
          </a:p>
        </p:txBody>
      </p:sp>
      <p:sp>
        <p:nvSpPr>
          <p:cNvPr id="16387" name="Rectangle 3">
            <a:extLst>
              <a:ext uri="{FF2B5EF4-FFF2-40B4-BE49-F238E27FC236}">
                <a16:creationId xmlns:a16="http://schemas.microsoft.com/office/drawing/2014/main" id="{2460DE15-2916-224B-B1F9-7938378A1CE2}"/>
              </a:ext>
            </a:extLst>
          </p:cNvPr>
          <p:cNvSpPr>
            <a:spLocks noGrp="1" noChangeArrowheads="1"/>
          </p:cNvSpPr>
          <p:nvPr>
            <p:ph type="body" idx="1"/>
          </p:nvPr>
        </p:nvSpPr>
        <p:spPr>
          <a:xfrm>
            <a:off x="304800" y="1371600"/>
            <a:ext cx="8610600" cy="4114800"/>
          </a:xfrm>
        </p:spPr>
        <p:txBody>
          <a:bodyPr/>
          <a:lstStyle/>
          <a:p>
            <a:pPr marL="0" indent="0">
              <a:buFont typeface="Monotype Sorts" pitchFamily="2" charset="2"/>
              <a:buNone/>
            </a:pPr>
            <a:r>
              <a:rPr lang="en-US" altLang="en-US" dirty="0"/>
              <a:t>If the radius is negative, you don't want the program to compute the area. How can you deal with this situation? </a:t>
            </a:r>
          </a:p>
          <a:p>
            <a:pPr marL="0" indent="0">
              <a:buFont typeface="Monotype Sorts" pitchFamily="2" charset="2"/>
              <a:buNone/>
            </a:pPr>
            <a:endParaRPr lang="en-US" altLang="en-US" dirty="0"/>
          </a:p>
          <a:p>
            <a:pPr marL="0" indent="0">
              <a:buFont typeface="Monotype Sorts" pitchFamily="2" charset="2"/>
              <a:buNone/>
            </a:pPr>
            <a:r>
              <a:rPr lang="en-US" altLang="en-US" dirty="0"/>
              <a:t>Selection statements!</a:t>
            </a:r>
          </a:p>
          <a:p>
            <a:pPr marL="0" indent="0">
              <a:buFont typeface="Monotype Sorts" pitchFamily="2" charset="2"/>
              <a:buNone/>
            </a:pPr>
            <a:endParaRPr lang="en-US" altLang="en-US" dirty="0"/>
          </a:p>
        </p:txBody>
      </p:sp>
    </p:spTree>
    <p:extLst>
      <p:ext uri="{BB962C8B-B14F-4D97-AF65-F5344CB8AC3E}">
        <p14:creationId xmlns:p14="http://schemas.microsoft.com/office/powerpoint/2010/main" val="30996980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7AC2A4-3DF7-F199-32BF-97C6781BD636}"/>
              </a:ext>
            </a:extLst>
          </p:cNvPr>
          <p:cNvSpPr txBox="1"/>
          <p:nvPr/>
        </p:nvSpPr>
        <p:spPr>
          <a:xfrm>
            <a:off x="1" y="0"/>
            <a:ext cx="9143999"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D4D4D4"/>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HiFive</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HiEven</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10" name="Rectangle 1">
            <a:extLst>
              <a:ext uri="{FF2B5EF4-FFF2-40B4-BE49-F238E27FC236}">
                <a16:creationId xmlns:a16="http://schemas.microsoft.com/office/drawing/2014/main" id="{6D29E0F9-E3FB-52E1-3252-BB820BDD2511}"/>
              </a:ext>
            </a:extLst>
          </p:cNvPr>
          <p:cNvSpPr>
            <a:spLocks noChangeArrowheads="1"/>
          </p:cNvSpPr>
          <p:nvPr/>
        </p:nvSpPr>
        <p:spPr bwMode="auto">
          <a:xfrm>
            <a:off x="5263374" y="0"/>
            <a:ext cx="3880625" cy="4832092"/>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6</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Prompting User for Input:</a:t>
            </a:r>
          </a:p>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This line prints a message to the console asking the user to "Enter an integer." The print method is used instead of </a:t>
            </a:r>
            <a:r>
              <a:rPr lang="en-US" altLang="en-US" sz="2800" dirty="0" err="1">
                <a:latin typeface="Calibri" panose="020F0502020204030204" pitchFamily="34" charset="0"/>
                <a:cs typeface="Calibri" panose="020F0502020204030204" pitchFamily="34" charset="0"/>
              </a:rPr>
              <a:t>println</a:t>
            </a:r>
            <a:r>
              <a:rPr lang="en-US" altLang="en-US" sz="2800" dirty="0">
                <a:latin typeface="Calibri" panose="020F0502020204030204" pitchFamily="34" charset="0"/>
                <a:cs typeface="Calibri" panose="020F0502020204030204" pitchFamily="34" charset="0"/>
              </a:rPr>
              <a:t> to keep the cursor on the same line after printing the message.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11" name="Rectangle: Rounded Corners 10">
            <a:extLst>
              <a:ext uri="{FF2B5EF4-FFF2-40B4-BE49-F238E27FC236}">
                <a16:creationId xmlns:a16="http://schemas.microsoft.com/office/drawing/2014/main" id="{45C42E08-C7D6-E725-EE72-8E3817E869ED}"/>
              </a:ext>
            </a:extLst>
          </p:cNvPr>
          <p:cNvSpPr/>
          <p:nvPr/>
        </p:nvSpPr>
        <p:spPr>
          <a:xfrm>
            <a:off x="0" y="3075038"/>
            <a:ext cx="5263376" cy="25809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5958422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7AC2A4-3DF7-F199-32BF-97C6781BD636}"/>
              </a:ext>
            </a:extLst>
          </p:cNvPr>
          <p:cNvSpPr txBox="1"/>
          <p:nvPr/>
        </p:nvSpPr>
        <p:spPr>
          <a:xfrm>
            <a:off x="1" y="0"/>
            <a:ext cx="9143999"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D4D4D4"/>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HiFive</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HiEven</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10" name="Rectangle 1">
            <a:extLst>
              <a:ext uri="{FF2B5EF4-FFF2-40B4-BE49-F238E27FC236}">
                <a16:creationId xmlns:a16="http://schemas.microsoft.com/office/drawing/2014/main" id="{6D29E0F9-E3FB-52E1-3252-BB820BDD2511}"/>
              </a:ext>
            </a:extLst>
          </p:cNvPr>
          <p:cNvSpPr>
            <a:spLocks noChangeArrowheads="1"/>
          </p:cNvSpPr>
          <p:nvPr/>
        </p:nvSpPr>
        <p:spPr bwMode="auto">
          <a:xfrm>
            <a:off x="5263374" y="0"/>
            <a:ext cx="3880625" cy="4832092"/>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7. Reading User Input:</a:t>
            </a:r>
          </a:p>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 This line reads an integer input from the user and stores it in the variable number.</a:t>
            </a:r>
          </a:p>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 </a:t>
            </a:r>
            <a:r>
              <a:rPr lang="en-US" altLang="en-US" sz="2800" dirty="0" err="1">
                <a:latin typeface="Calibri" panose="020F0502020204030204" pitchFamily="34" charset="0"/>
                <a:cs typeface="Calibri" panose="020F0502020204030204" pitchFamily="34" charset="0"/>
              </a:rPr>
              <a:t>input.nextInt</a:t>
            </a:r>
            <a:r>
              <a:rPr lang="en-US" altLang="en-US" sz="2800" dirty="0">
                <a:latin typeface="Calibri" panose="020F0502020204030204" pitchFamily="34" charset="0"/>
                <a:cs typeface="Calibri" panose="020F0502020204030204" pitchFamily="34" charset="0"/>
              </a:rPr>
              <a:t>() reads the next integer entered by the user. If the user enters a non-integer value, the program will throw an exception.</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11" name="Rectangle: Rounded Corners 10">
            <a:extLst>
              <a:ext uri="{FF2B5EF4-FFF2-40B4-BE49-F238E27FC236}">
                <a16:creationId xmlns:a16="http://schemas.microsoft.com/office/drawing/2014/main" id="{45C42E08-C7D6-E725-EE72-8E3817E869ED}"/>
              </a:ext>
            </a:extLst>
          </p:cNvPr>
          <p:cNvSpPr/>
          <p:nvPr/>
        </p:nvSpPr>
        <p:spPr>
          <a:xfrm>
            <a:off x="0" y="3379605"/>
            <a:ext cx="5263376" cy="25809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7429736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7AC2A4-3DF7-F199-32BF-97C6781BD636}"/>
              </a:ext>
            </a:extLst>
          </p:cNvPr>
          <p:cNvSpPr txBox="1"/>
          <p:nvPr/>
        </p:nvSpPr>
        <p:spPr>
          <a:xfrm>
            <a:off x="1" y="0"/>
            <a:ext cx="9143999"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D4D4D4"/>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HiFive</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HiEven</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10" name="Rectangle 1">
            <a:extLst>
              <a:ext uri="{FF2B5EF4-FFF2-40B4-BE49-F238E27FC236}">
                <a16:creationId xmlns:a16="http://schemas.microsoft.com/office/drawing/2014/main" id="{6D29E0F9-E3FB-52E1-3252-BB820BDD2511}"/>
              </a:ext>
            </a:extLst>
          </p:cNvPr>
          <p:cNvSpPr>
            <a:spLocks noChangeArrowheads="1"/>
          </p:cNvSpPr>
          <p:nvPr/>
        </p:nvSpPr>
        <p:spPr bwMode="auto">
          <a:xfrm>
            <a:off x="5263374" y="0"/>
            <a:ext cx="3880625" cy="6555641"/>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8. Condition to Check if the Number is Divisible by 5:</a:t>
            </a:r>
          </a:p>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 This block checks if the entered number is divisible by 5.</a:t>
            </a:r>
          </a:p>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 number % 5 calculates the remainder when number is divided by 5. If the remainder is 0 (number % 5 == 0), the number is divisible by 5.</a:t>
            </a:r>
          </a:p>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 If the condition is true, the program prints "</a:t>
            </a:r>
            <a:r>
              <a:rPr lang="en-US" altLang="en-US" sz="2800" dirty="0" err="1">
                <a:latin typeface="Calibri" panose="020F0502020204030204" pitchFamily="34" charset="0"/>
                <a:cs typeface="Calibri" panose="020F0502020204030204" pitchFamily="34" charset="0"/>
              </a:rPr>
              <a:t>HiFive</a:t>
            </a:r>
            <a:r>
              <a:rPr lang="en-US" altLang="en-US" sz="2800" dirty="0">
                <a:latin typeface="Calibri" panose="020F0502020204030204" pitchFamily="34" charset="0"/>
                <a:cs typeface="Calibri" panose="020F0502020204030204" pitchFamily="34" charset="0"/>
              </a:rPr>
              <a:t>" to the console.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11" name="Rectangle: Rounded Corners 10">
            <a:extLst>
              <a:ext uri="{FF2B5EF4-FFF2-40B4-BE49-F238E27FC236}">
                <a16:creationId xmlns:a16="http://schemas.microsoft.com/office/drawing/2014/main" id="{45C42E08-C7D6-E725-EE72-8E3817E869ED}"/>
              </a:ext>
            </a:extLst>
          </p:cNvPr>
          <p:cNvSpPr/>
          <p:nvPr/>
        </p:nvSpPr>
        <p:spPr>
          <a:xfrm>
            <a:off x="-2" y="4102276"/>
            <a:ext cx="5263376" cy="72981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423931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7AC2A4-3DF7-F199-32BF-97C6781BD636}"/>
              </a:ext>
            </a:extLst>
          </p:cNvPr>
          <p:cNvSpPr txBox="1"/>
          <p:nvPr/>
        </p:nvSpPr>
        <p:spPr>
          <a:xfrm>
            <a:off x="1" y="0"/>
            <a:ext cx="9143999"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D4D4D4"/>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HiFive</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HiEven</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10" name="Rectangle 1">
            <a:extLst>
              <a:ext uri="{FF2B5EF4-FFF2-40B4-BE49-F238E27FC236}">
                <a16:creationId xmlns:a16="http://schemas.microsoft.com/office/drawing/2014/main" id="{6D29E0F9-E3FB-52E1-3252-BB820BDD2511}"/>
              </a:ext>
            </a:extLst>
          </p:cNvPr>
          <p:cNvSpPr>
            <a:spLocks noChangeArrowheads="1"/>
          </p:cNvSpPr>
          <p:nvPr/>
        </p:nvSpPr>
        <p:spPr bwMode="auto">
          <a:xfrm>
            <a:off x="5263374" y="430887"/>
            <a:ext cx="3880625" cy="5693866"/>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9. Condition to Check if the Number is Even:</a:t>
            </a:r>
          </a:p>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 This block checks if the entered number is even.</a:t>
            </a:r>
          </a:p>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 number % 2 calculates the remainder when number is divided by 2. If the remainder is 0 (number % 2 == 0), the number is even.</a:t>
            </a:r>
          </a:p>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 If the condition is true, the program prints "</a:t>
            </a:r>
            <a:r>
              <a:rPr lang="en-US" altLang="en-US" sz="2800" dirty="0" err="1">
                <a:latin typeface="Calibri" panose="020F0502020204030204" pitchFamily="34" charset="0"/>
                <a:cs typeface="Calibri" panose="020F0502020204030204" pitchFamily="34" charset="0"/>
              </a:rPr>
              <a:t>HiEven</a:t>
            </a:r>
            <a:r>
              <a:rPr lang="en-US" altLang="en-US" sz="2800" dirty="0">
                <a:latin typeface="Calibri" panose="020F0502020204030204" pitchFamily="34" charset="0"/>
                <a:cs typeface="Calibri" panose="020F0502020204030204" pitchFamily="34" charset="0"/>
              </a:rPr>
              <a:t>" to the console.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11" name="Rectangle: Rounded Corners 10">
            <a:extLst>
              <a:ext uri="{FF2B5EF4-FFF2-40B4-BE49-F238E27FC236}">
                <a16:creationId xmlns:a16="http://schemas.microsoft.com/office/drawing/2014/main" id="{45C42E08-C7D6-E725-EE72-8E3817E869ED}"/>
              </a:ext>
            </a:extLst>
          </p:cNvPr>
          <p:cNvSpPr/>
          <p:nvPr/>
        </p:nvSpPr>
        <p:spPr>
          <a:xfrm>
            <a:off x="0" y="5134663"/>
            <a:ext cx="5263376" cy="729816"/>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233452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7AC2A4-3DF7-F199-32BF-97C6781BD636}"/>
              </a:ext>
            </a:extLst>
          </p:cNvPr>
          <p:cNvSpPr txBox="1"/>
          <p:nvPr/>
        </p:nvSpPr>
        <p:spPr>
          <a:xfrm>
            <a:off x="1" y="0"/>
            <a:ext cx="9143999" cy="7017306"/>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numberanalyzer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Scanner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Scanner(System.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a:t>
            </a:r>
            <a:r>
              <a:rPr lang="en-US" sz="1800" dirty="0" err="1">
                <a:solidFill>
                  <a:srgbClr val="000000"/>
                </a:solidFill>
                <a:effectLst/>
                <a:highlight>
                  <a:srgbClr val="D4D4D4"/>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5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HiFive</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a:t>
            </a:r>
            <a:r>
              <a:rPr lang="en-US" sz="1800" dirty="0" err="1">
                <a:solidFill>
                  <a:srgbClr val="2A00FF"/>
                </a:solidFill>
                <a:effectLst/>
                <a:highlight>
                  <a:srgbClr val="FFFFFF"/>
                </a:highlight>
                <a:latin typeface="Consolas" panose="020B0609020204030204" pitchFamily="49" charset="0"/>
              </a:rPr>
              <a:t>HiEven</a:t>
            </a:r>
            <a:r>
              <a:rPr lang="en-US" sz="1800" dirty="0">
                <a:solidFill>
                  <a:srgbClr val="2A00FF"/>
                </a:solidFill>
                <a:effectLst/>
                <a:highlight>
                  <a:srgbClr val="FFFFFF"/>
                </a:highlight>
                <a:latin typeface="Consolas" panose="020B0609020204030204" pitchFamily="49" charset="0"/>
              </a:rPr>
              <a: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10" name="Rectangle 1">
            <a:extLst>
              <a:ext uri="{FF2B5EF4-FFF2-40B4-BE49-F238E27FC236}">
                <a16:creationId xmlns:a16="http://schemas.microsoft.com/office/drawing/2014/main" id="{6D29E0F9-E3FB-52E1-3252-BB820BDD2511}"/>
              </a:ext>
            </a:extLst>
          </p:cNvPr>
          <p:cNvSpPr>
            <a:spLocks noChangeArrowheads="1"/>
          </p:cNvSpPr>
          <p:nvPr/>
        </p:nvSpPr>
        <p:spPr bwMode="auto">
          <a:xfrm>
            <a:off x="5263374" y="0"/>
            <a:ext cx="3880625" cy="4832092"/>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10. Closing the Class and Method:</a:t>
            </a:r>
          </a:p>
          <a:p>
            <a:pPr marL="0" marR="0" lvl="0" indent="0" algn="l" defTabSz="914400" rtl="0" eaLnBrk="0" fontAlgn="base" latinLnBrk="0" hangingPunct="0">
              <a:spcBef>
                <a:spcPct val="0"/>
              </a:spcBef>
              <a:spcAft>
                <a:spcPct val="0"/>
              </a:spcAft>
              <a:buClrTx/>
              <a:buSzTx/>
              <a:buFontTx/>
              <a:buNone/>
              <a:tabLst/>
            </a:pPr>
            <a:r>
              <a:rPr lang="en-US" altLang="en-US" sz="2800" dirty="0">
                <a:latin typeface="Calibri" panose="020F0502020204030204" pitchFamily="34" charset="0"/>
                <a:cs typeface="Calibri" panose="020F0502020204030204" pitchFamily="34" charset="0"/>
              </a:rPr>
              <a:t>The closing braces } mark the end of the main method and the </a:t>
            </a:r>
            <a:r>
              <a:rPr lang="en-US" altLang="en-US" sz="2800" dirty="0" err="1">
                <a:latin typeface="Calibri" panose="020F0502020204030204" pitchFamily="34" charset="0"/>
                <a:cs typeface="Calibri" panose="020F0502020204030204" pitchFamily="34" charset="0"/>
              </a:rPr>
              <a:t>numberanalyzer</a:t>
            </a:r>
            <a:r>
              <a:rPr lang="en-US" altLang="en-US" sz="2800" dirty="0">
                <a:latin typeface="Calibri" panose="020F0502020204030204" pitchFamily="34" charset="0"/>
                <a:cs typeface="Calibri" panose="020F0502020204030204" pitchFamily="34" charset="0"/>
              </a:rPr>
              <a:t> class. Every block of code in Java (like methods, classes, loops, etc.) is enclosed within curly braces {}.</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11" name="Rectangle: Rounded Corners 10">
            <a:extLst>
              <a:ext uri="{FF2B5EF4-FFF2-40B4-BE49-F238E27FC236}">
                <a16:creationId xmlns:a16="http://schemas.microsoft.com/office/drawing/2014/main" id="{45C42E08-C7D6-E725-EE72-8E3817E869ED}"/>
              </a:ext>
            </a:extLst>
          </p:cNvPr>
          <p:cNvSpPr/>
          <p:nvPr/>
        </p:nvSpPr>
        <p:spPr>
          <a:xfrm>
            <a:off x="0" y="5818836"/>
            <a:ext cx="5263376" cy="109815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2576273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DD7679B-2042-159B-8DD5-928B93812104}"/>
              </a:ext>
            </a:extLst>
          </p:cNvPr>
          <p:cNvSpPr txBox="1"/>
          <p:nvPr/>
        </p:nvSpPr>
        <p:spPr>
          <a:xfrm>
            <a:off x="0" y="0"/>
            <a:ext cx="9144000" cy="4493538"/>
          </a:xfrm>
          <a:prstGeom prst="rect">
            <a:avLst/>
          </a:prstGeom>
          <a:solidFill>
            <a:schemeClr val="bg1"/>
          </a:solidFill>
        </p:spPr>
        <p:txBody>
          <a:bodyPr wrap="square" rtlCol="0">
            <a:spAutoFit/>
          </a:bodyPr>
          <a:lstStyle/>
          <a:p>
            <a:r>
              <a:rPr lang="en-AU" sz="2200" dirty="0">
                <a:solidFill>
                  <a:srgbClr val="3D3935"/>
                </a:solidFill>
                <a:latin typeface="Calibri" panose="020F0502020204030204" pitchFamily="34" charset="0"/>
                <a:cs typeface="Calibri" panose="020F0502020204030204" pitchFamily="34" charset="0"/>
              </a:rPr>
              <a:t>The project will be saved in</a:t>
            </a:r>
          </a:p>
          <a:p>
            <a:r>
              <a:rPr lang="en-US" sz="2200" dirty="0">
                <a:solidFill>
                  <a:srgbClr val="3D3935"/>
                </a:solidFill>
                <a:highlight>
                  <a:srgbClr val="FFFF00"/>
                </a:highlight>
                <a:latin typeface="Calibri" panose="020F0502020204030204" pitchFamily="34" charset="0"/>
                <a:cs typeface="Calibri" panose="020F0502020204030204" pitchFamily="34" charset="0"/>
              </a:rPr>
              <a:t>C:\Users\</a:t>
            </a:r>
            <a:r>
              <a:rPr lang="en-US" sz="2200" dirty="0">
                <a:solidFill>
                  <a:srgbClr val="3D3935"/>
                </a:solidFill>
                <a:latin typeface="Calibri" panose="020F0502020204030204" pitchFamily="34" charset="0"/>
                <a:cs typeface="Calibri" panose="020F0502020204030204" pitchFamily="34" charset="0"/>
              </a:rPr>
              <a:t>...\</a:t>
            </a:r>
            <a:r>
              <a:rPr lang="en-US" sz="2200" dirty="0">
                <a:solidFill>
                  <a:srgbClr val="3D3935"/>
                </a:solidFill>
                <a:highlight>
                  <a:srgbClr val="FFFF00"/>
                </a:highlight>
                <a:latin typeface="Calibri" panose="020F0502020204030204" pitchFamily="34" charset="0"/>
                <a:cs typeface="Calibri" panose="020F0502020204030204" pitchFamily="34" charset="0"/>
              </a:rPr>
              <a:t>eclipse-workspace\NumberAnalyzer</a:t>
            </a: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r>
              <a:rPr lang="en-US" sz="2200" dirty="0">
                <a:solidFill>
                  <a:srgbClr val="3D3935"/>
                </a:solidFill>
                <a:latin typeface="Calibri" panose="020F0502020204030204" pitchFamily="34" charset="0"/>
                <a:cs typeface="Calibri" panose="020F0502020204030204" pitchFamily="34" charset="0"/>
              </a:rPr>
              <a:t>The java code will be saved in </a:t>
            </a:r>
          </a:p>
          <a:p>
            <a:r>
              <a:rPr lang="en-US" sz="2200" dirty="0">
                <a:solidFill>
                  <a:srgbClr val="3D3935"/>
                </a:solidFill>
                <a:highlight>
                  <a:srgbClr val="FFFF00"/>
                </a:highlight>
                <a:latin typeface="Calibri" panose="020F0502020204030204" pitchFamily="34" charset="0"/>
                <a:cs typeface="Calibri" panose="020F0502020204030204" pitchFamily="34" charset="0"/>
              </a:rPr>
              <a:t>C:\Users\</a:t>
            </a:r>
            <a:r>
              <a:rPr lang="en-US" sz="2200" dirty="0">
                <a:solidFill>
                  <a:srgbClr val="3D3935"/>
                </a:solidFill>
                <a:latin typeface="Calibri" panose="020F0502020204030204" pitchFamily="34" charset="0"/>
                <a:cs typeface="Calibri" panose="020F0502020204030204" pitchFamily="34" charset="0"/>
              </a:rPr>
              <a:t>...\</a:t>
            </a:r>
            <a:r>
              <a:rPr lang="en-US" sz="2200" dirty="0">
                <a:solidFill>
                  <a:srgbClr val="3D3935"/>
                </a:solidFill>
                <a:highlight>
                  <a:srgbClr val="FFFF00"/>
                </a:highlight>
                <a:latin typeface="Calibri" panose="020F0502020204030204" pitchFamily="34" charset="0"/>
                <a:cs typeface="Calibri" panose="020F0502020204030204" pitchFamily="34" charset="0"/>
              </a:rPr>
              <a:t>eclipse-workspace\NumberAnalyzer\src\numberanalyzer</a:t>
            </a:r>
            <a:endParaRPr lang="en-AU" sz="2200" dirty="0" err="1">
              <a:solidFill>
                <a:srgbClr val="3D3935"/>
              </a:solidFill>
              <a:highlight>
                <a:srgbClr val="FFFF00"/>
              </a:highlight>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9A0DCB7F-5A3E-77C3-3B97-DD55E1DEA664}"/>
              </a:ext>
            </a:extLst>
          </p:cNvPr>
          <p:cNvPicPr>
            <a:picLocks noChangeAspect="1"/>
          </p:cNvPicPr>
          <p:nvPr/>
        </p:nvPicPr>
        <p:blipFill rotWithShape="1">
          <a:blip r:embed="rId3"/>
          <a:srcRect l="10322" b="59606"/>
          <a:stretch/>
        </p:blipFill>
        <p:spPr>
          <a:xfrm>
            <a:off x="0" y="823550"/>
            <a:ext cx="9144000" cy="2582812"/>
          </a:xfrm>
          <a:prstGeom prst="rect">
            <a:avLst/>
          </a:prstGeom>
        </p:spPr>
      </p:pic>
      <p:pic>
        <p:nvPicPr>
          <p:cNvPr id="6" name="Picture 5">
            <a:extLst>
              <a:ext uri="{FF2B5EF4-FFF2-40B4-BE49-F238E27FC236}">
                <a16:creationId xmlns:a16="http://schemas.microsoft.com/office/drawing/2014/main" id="{60384153-2592-CCC5-8578-0A0D25CC5B5C}"/>
              </a:ext>
            </a:extLst>
          </p:cNvPr>
          <p:cNvPicPr>
            <a:picLocks noChangeAspect="1"/>
          </p:cNvPicPr>
          <p:nvPr/>
        </p:nvPicPr>
        <p:blipFill rotWithShape="1">
          <a:blip r:embed="rId4"/>
          <a:srcRect r="40484" b="75089"/>
          <a:stretch/>
        </p:blipFill>
        <p:spPr>
          <a:xfrm>
            <a:off x="0" y="4862360"/>
            <a:ext cx="8347587" cy="1965302"/>
          </a:xfrm>
          <a:prstGeom prst="rect">
            <a:avLst/>
          </a:prstGeom>
          <a:ln>
            <a:solidFill>
              <a:schemeClr val="accent1"/>
            </a:solidFill>
          </a:ln>
        </p:spPr>
      </p:pic>
      <p:sp>
        <p:nvSpPr>
          <p:cNvPr id="7" name="Rectangle: Rounded Corners 6">
            <a:extLst>
              <a:ext uri="{FF2B5EF4-FFF2-40B4-BE49-F238E27FC236}">
                <a16:creationId xmlns:a16="http://schemas.microsoft.com/office/drawing/2014/main" id="{82011AB8-45C1-7ADD-F22C-E280B1555673}"/>
              </a:ext>
            </a:extLst>
          </p:cNvPr>
          <p:cNvSpPr/>
          <p:nvPr/>
        </p:nvSpPr>
        <p:spPr>
          <a:xfrm>
            <a:off x="2261420" y="6331975"/>
            <a:ext cx="5938684" cy="35396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8466161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D048A44-294E-8F01-8EAC-D0BFFE969945}"/>
              </a:ext>
            </a:extLst>
          </p:cNvPr>
          <p:cNvPicPr>
            <a:picLocks noChangeAspect="1"/>
          </p:cNvPicPr>
          <p:nvPr/>
        </p:nvPicPr>
        <p:blipFill rotWithShape="1">
          <a:blip r:embed="rId3"/>
          <a:srcRect r="40919" b="45760"/>
          <a:stretch/>
        </p:blipFill>
        <p:spPr>
          <a:xfrm>
            <a:off x="0" y="2135897"/>
            <a:ext cx="9144000" cy="4722103"/>
          </a:xfrm>
          <a:prstGeom prst="rect">
            <a:avLst/>
          </a:prstGeom>
        </p:spPr>
      </p:pic>
      <p:sp>
        <p:nvSpPr>
          <p:cNvPr id="9" name="TextBox 8">
            <a:extLst>
              <a:ext uri="{FF2B5EF4-FFF2-40B4-BE49-F238E27FC236}">
                <a16:creationId xmlns:a16="http://schemas.microsoft.com/office/drawing/2014/main" id="{9C3B3D82-E6C9-CE8E-9598-2CBAFC783DCE}"/>
              </a:ext>
            </a:extLst>
          </p:cNvPr>
          <p:cNvSpPr txBox="1"/>
          <p:nvPr/>
        </p:nvSpPr>
        <p:spPr>
          <a:xfrm>
            <a:off x="0" y="1384766"/>
            <a:ext cx="9144000" cy="523220"/>
          </a:xfrm>
          <a:prstGeom prst="rect">
            <a:avLst/>
          </a:prstGeom>
          <a:noFill/>
        </p:spPr>
        <p:txBody>
          <a:bodyPr wrap="square">
            <a:spAutoFit/>
          </a:bodyPr>
          <a:lstStyle/>
          <a:p>
            <a:r>
              <a:rPr lang="en-AU" sz="2800" dirty="0">
                <a:latin typeface="Calibri" panose="020F0502020204030204" pitchFamily="34" charset="0"/>
                <a:cs typeface="Calibri" panose="020F0502020204030204" pitchFamily="34" charset="0"/>
                <a:hlinkClick r:id="rId4"/>
              </a:rPr>
              <a:t>https://github.com/FarshidKeivanian/Sessions_Java</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077105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Number Placeholder 4">
            <a:extLst>
              <a:ext uri="{FF2B5EF4-FFF2-40B4-BE49-F238E27FC236}">
                <a16:creationId xmlns:a16="http://schemas.microsoft.com/office/drawing/2014/main" id="{8AA3AD3E-1AD5-8B47-B4BB-9BCFBF694E11}"/>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AE4DBD4-D2A7-104A-8EAA-8297930C0B04}" type="slidenum">
              <a:rPr lang="en-US" altLang="en-US" sz="1400" smtClean="0"/>
              <a:pPr>
                <a:spcBef>
                  <a:spcPct val="0"/>
                </a:spcBef>
                <a:buClrTx/>
                <a:buSzTx/>
                <a:buFontTx/>
                <a:buNone/>
              </a:pPr>
              <a:t>27</a:t>
            </a:fld>
            <a:endParaRPr lang="en-US" altLang="en-US" sz="1400"/>
          </a:p>
        </p:txBody>
      </p:sp>
      <p:sp>
        <p:nvSpPr>
          <p:cNvPr id="28674" name="Rectangle 2">
            <a:extLst>
              <a:ext uri="{FF2B5EF4-FFF2-40B4-BE49-F238E27FC236}">
                <a16:creationId xmlns:a16="http://schemas.microsoft.com/office/drawing/2014/main" id="{53465FA7-B882-EC49-A8E2-076A89FDBE71}"/>
              </a:ext>
            </a:extLst>
          </p:cNvPr>
          <p:cNvSpPr>
            <a:spLocks noGrp="1" noChangeArrowheads="1"/>
          </p:cNvSpPr>
          <p:nvPr>
            <p:ph type="title"/>
          </p:nvPr>
        </p:nvSpPr>
        <p:spPr>
          <a:xfrm>
            <a:off x="685800" y="0"/>
            <a:ext cx="7772400" cy="1428750"/>
          </a:xfrm>
        </p:spPr>
        <p:txBody>
          <a:bodyPr/>
          <a:lstStyle/>
          <a:p>
            <a:r>
              <a:rPr lang="en-US" altLang="en-US"/>
              <a:t>The Two-way </a:t>
            </a:r>
            <a:r>
              <a:rPr lang="en-US" altLang="en-US" sz="4200">
                <a:latin typeface="Courier New" panose="02070309020205020404" pitchFamily="49" charset="0"/>
              </a:rPr>
              <a:t>if</a:t>
            </a:r>
            <a:r>
              <a:rPr lang="en-US" altLang="en-US"/>
              <a:t> Statement</a:t>
            </a:r>
            <a:endParaRPr lang="en-US" altLang="en-US">
              <a:solidFill>
                <a:schemeClr val="tx1"/>
              </a:solidFill>
            </a:endParaRPr>
          </a:p>
        </p:txBody>
      </p:sp>
      <p:sp>
        <p:nvSpPr>
          <p:cNvPr id="28675" name="Rectangle 3">
            <a:extLst>
              <a:ext uri="{FF2B5EF4-FFF2-40B4-BE49-F238E27FC236}">
                <a16:creationId xmlns:a16="http://schemas.microsoft.com/office/drawing/2014/main" id="{CBBF0555-E036-1642-9757-9C4D42349996}"/>
              </a:ext>
            </a:extLst>
          </p:cNvPr>
          <p:cNvSpPr>
            <a:spLocks noGrp="1" noChangeArrowheads="1"/>
          </p:cNvSpPr>
          <p:nvPr>
            <p:ph type="body" idx="1"/>
          </p:nvPr>
        </p:nvSpPr>
        <p:spPr>
          <a:xfrm>
            <a:off x="692150" y="1085850"/>
            <a:ext cx="8001000" cy="2057400"/>
          </a:xfrm>
        </p:spPr>
        <p:txBody>
          <a:bodyPr>
            <a:normAutofit fontScale="92500" lnSpcReduction="20000"/>
          </a:bodyPr>
          <a:lstStyle/>
          <a:p>
            <a:pPr>
              <a:lnSpc>
                <a:spcPct val="90000"/>
              </a:lnSpc>
              <a:buFont typeface="Monotype Sorts" pitchFamily="2" charset="2"/>
              <a:buNone/>
            </a:pPr>
            <a:r>
              <a:rPr lang="en-US" altLang="en-US" sz="2000" b="1" dirty="0">
                <a:solidFill>
                  <a:srgbClr val="000000"/>
                </a:solidFill>
                <a:latin typeface="Courier New" panose="02070309020205020404" pitchFamily="49" charset="0"/>
              </a:rPr>
              <a:t>if (</a:t>
            </a:r>
            <a:r>
              <a:rPr lang="en-US" altLang="en-US" sz="2000" b="1" dirty="0" err="1">
                <a:solidFill>
                  <a:srgbClr val="000000"/>
                </a:solidFill>
                <a:latin typeface="Courier New" panose="02070309020205020404" pitchFamily="49" charset="0"/>
              </a:rPr>
              <a:t>boolean</a:t>
            </a:r>
            <a:r>
              <a:rPr lang="en-US" altLang="en-US" sz="2000" b="1" dirty="0">
                <a:solidFill>
                  <a:srgbClr val="000000"/>
                </a:solidFill>
                <a:latin typeface="Courier New" panose="02070309020205020404" pitchFamily="49" charset="0"/>
              </a:rPr>
              <a:t>-expression) { </a:t>
            </a:r>
          </a:p>
          <a:p>
            <a:pPr>
              <a:lnSpc>
                <a:spcPct val="90000"/>
              </a:lnSpc>
              <a:buFont typeface="Monotype Sorts" pitchFamily="2" charset="2"/>
              <a:buNone/>
            </a:pPr>
            <a:r>
              <a:rPr lang="en-US" altLang="en-US" sz="2000" b="1" dirty="0">
                <a:solidFill>
                  <a:srgbClr val="000000"/>
                </a:solidFill>
                <a:latin typeface="Courier New" panose="02070309020205020404" pitchFamily="49" charset="0"/>
              </a:rPr>
              <a:t>  statement(s)-for-the-true-case;</a:t>
            </a:r>
          </a:p>
          <a:p>
            <a:pPr>
              <a:lnSpc>
                <a:spcPct val="90000"/>
              </a:lnSpc>
              <a:buFont typeface="Monotype Sorts" pitchFamily="2" charset="2"/>
              <a:buNone/>
            </a:pPr>
            <a:r>
              <a:rPr lang="en-US" altLang="en-US" sz="2000" b="1" dirty="0">
                <a:solidFill>
                  <a:srgbClr val="000000"/>
                </a:solidFill>
                <a:latin typeface="Courier New" panose="02070309020205020404" pitchFamily="49" charset="0"/>
              </a:rPr>
              <a:t>}</a:t>
            </a:r>
          </a:p>
          <a:p>
            <a:pPr>
              <a:lnSpc>
                <a:spcPct val="90000"/>
              </a:lnSpc>
              <a:buFont typeface="Monotype Sorts" pitchFamily="2" charset="2"/>
              <a:buNone/>
            </a:pPr>
            <a:r>
              <a:rPr lang="en-US" altLang="en-US" sz="2000" b="1" dirty="0">
                <a:solidFill>
                  <a:srgbClr val="000000"/>
                </a:solidFill>
                <a:latin typeface="Courier New" panose="02070309020205020404" pitchFamily="49" charset="0"/>
              </a:rPr>
              <a:t>else {</a:t>
            </a:r>
          </a:p>
          <a:p>
            <a:pPr>
              <a:lnSpc>
                <a:spcPct val="90000"/>
              </a:lnSpc>
              <a:buFont typeface="Monotype Sorts" pitchFamily="2" charset="2"/>
              <a:buNone/>
            </a:pPr>
            <a:r>
              <a:rPr lang="en-US" altLang="en-US" sz="2000" b="1" dirty="0">
                <a:solidFill>
                  <a:srgbClr val="000000"/>
                </a:solidFill>
                <a:latin typeface="Courier New" panose="02070309020205020404" pitchFamily="49" charset="0"/>
              </a:rPr>
              <a:t>  statement(s)-for-the-false-case;</a:t>
            </a:r>
          </a:p>
          <a:p>
            <a:pPr>
              <a:lnSpc>
                <a:spcPct val="90000"/>
              </a:lnSpc>
              <a:buFont typeface="Monotype Sorts" pitchFamily="2" charset="2"/>
              <a:buNone/>
            </a:pPr>
            <a:r>
              <a:rPr lang="en-US" altLang="en-US" sz="2000" b="1" dirty="0">
                <a:solidFill>
                  <a:srgbClr val="000000"/>
                </a:solidFill>
                <a:latin typeface="Courier New" panose="02070309020205020404" pitchFamily="49" charset="0"/>
              </a:rPr>
              <a:t>}</a:t>
            </a:r>
            <a:endParaRPr lang="en-US" altLang="en-US" sz="2800" b="1" dirty="0">
              <a:solidFill>
                <a:srgbClr val="000000"/>
              </a:solidFill>
            </a:endParaRPr>
          </a:p>
        </p:txBody>
      </p:sp>
      <p:sp>
        <p:nvSpPr>
          <p:cNvPr id="28676" name="Rectangle 6">
            <a:extLst>
              <a:ext uri="{FF2B5EF4-FFF2-40B4-BE49-F238E27FC236}">
                <a16:creationId xmlns:a16="http://schemas.microsoft.com/office/drawing/2014/main" id="{53AFDE0F-2C58-834E-9657-559E4B92708A}"/>
              </a:ext>
            </a:extLst>
          </p:cNvPr>
          <p:cNvSpPr>
            <a:spLocks noChangeArrowheads="1"/>
          </p:cNvSpPr>
          <p:nvPr/>
        </p:nvSpPr>
        <p:spPr bwMode="auto">
          <a:xfrm>
            <a:off x="2162175" y="24288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28677" name="Picture 8">
            <a:extLst>
              <a:ext uri="{FF2B5EF4-FFF2-40B4-BE49-F238E27FC236}">
                <a16:creationId xmlns:a16="http://schemas.microsoft.com/office/drawing/2014/main" id="{C61AAB84-D917-6041-A3C1-C0178F6BD3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150" y="3044825"/>
            <a:ext cx="8216900" cy="344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876947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Number Placeholder 4">
            <a:extLst>
              <a:ext uri="{FF2B5EF4-FFF2-40B4-BE49-F238E27FC236}">
                <a16:creationId xmlns:a16="http://schemas.microsoft.com/office/drawing/2014/main" id="{9D0062BC-B7F4-8145-82AA-DF6D7340304F}"/>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053904D7-909D-6747-8989-F33EBD35F4A6}" type="slidenum">
              <a:rPr lang="en-US" altLang="en-US" sz="1400" smtClean="0"/>
              <a:pPr>
                <a:spcBef>
                  <a:spcPct val="0"/>
                </a:spcBef>
                <a:buClrTx/>
                <a:buSzTx/>
                <a:buFontTx/>
                <a:buNone/>
              </a:pPr>
              <a:t>28</a:t>
            </a:fld>
            <a:endParaRPr lang="en-US" altLang="en-US" sz="1400"/>
          </a:p>
        </p:txBody>
      </p:sp>
      <p:sp>
        <p:nvSpPr>
          <p:cNvPr id="30722" name="Rectangle 2">
            <a:extLst>
              <a:ext uri="{FF2B5EF4-FFF2-40B4-BE49-F238E27FC236}">
                <a16:creationId xmlns:a16="http://schemas.microsoft.com/office/drawing/2014/main" id="{B4D1CC89-A8A9-4842-99BB-58A193170017}"/>
              </a:ext>
            </a:extLst>
          </p:cNvPr>
          <p:cNvSpPr>
            <a:spLocks noGrp="1" noChangeArrowheads="1"/>
          </p:cNvSpPr>
          <p:nvPr>
            <p:ph type="title"/>
          </p:nvPr>
        </p:nvSpPr>
        <p:spPr>
          <a:xfrm>
            <a:off x="685800" y="0"/>
            <a:ext cx="7772400" cy="1428750"/>
          </a:xfrm>
        </p:spPr>
        <p:txBody>
          <a:bodyPr/>
          <a:lstStyle/>
          <a:p>
            <a:r>
              <a:rPr lang="en-US" altLang="en-US" sz="4200">
                <a:latin typeface="Courier New" panose="02070309020205020404" pitchFamily="49" charset="0"/>
              </a:rPr>
              <a:t>if-else</a:t>
            </a:r>
            <a:r>
              <a:rPr lang="en-US" altLang="en-US"/>
              <a:t> Example</a:t>
            </a:r>
          </a:p>
        </p:txBody>
      </p:sp>
      <p:sp>
        <p:nvSpPr>
          <p:cNvPr id="30723" name="Rectangle 3">
            <a:extLst>
              <a:ext uri="{FF2B5EF4-FFF2-40B4-BE49-F238E27FC236}">
                <a16:creationId xmlns:a16="http://schemas.microsoft.com/office/drawing/2014/main" id="{A1826008-D915-B344-A85C-7897E5273158}"/>
              </a:ext>
            </a:extLst>
          </p:cNvPr>
          <p:cNvSpPr>
            <a:spLocks noGrp="1" noChangeArrowheads="1"/>
          </p:cNvSpPr>
          <p:nvPr>
            <p:ph type="body" idx="1"/>
          </p:nvPr>
        </p:nvSpPr>
        <p:spPr>
          <a:xfrm>
            <a:off x="914400" y="1371600"/>
            <a:ext cx="7772400" cy="4724400"/>
          </a:xfrm>
        </p:spPr>
        <p:txBody>
          <a:bodyPr/>
          <a:lstStyle/>
          <a:p>
            <a:pPr>
              <a:buFont typeface="Monotype Sorts" pitchFamily="2" charset="2"/>
              <a:buNone/>
            </a:pPr>
            <a:r>
              <a:rPr lang="en-US" altLang="en-US" sz="2400" b="1">
                <a:latin typeface="Courier New" panose="02070309020205020404" pitchFamily="49" charset="0"/>
              </a:rPr>
              <a:t>if (radius &gt;= 0) {   </a:t>
            </a:r>
          </a:p>
          <a:p>
            <a:pPr>
              <a:spcBef>
                <a:spcPct val="0"/>
              </a:spcBef>
              <a:buFont typeface="Monotype Sorts" pitchFamily="2" charset="2"/>
              <a:buNone/>
            </a:pPr>
            <a:r>
              <a:rPr lang="en-US" altLang="en-US" sz="2400" b="1">
                <a:latin typeface="Courier New" panose="02070309020205020404" pitchFamily="49" charset="0"/>
              </a:rPr>
              <a:t>  area = radius * radius * 3.14159;</a:t>
            </a:r>
          </a:p>
          <a:p>
            <a:pPr>
              <a:spcBef>
                <a:spcPct val="0"/>
              </a:spcBef>
              <a:buFont typeface="Monotype Sorts" pitchFamily="2" charset="2"/>
              <a:buNone/>
            </a:pPr>
            <a:endParaRPr lang="en-US" altLang="en-US" sz="2400" b="1">
              <a:latin typeface="Courier New" panose="02070309020205020404" pitchFamily="49" charset="0"/>
            </a:endParaRPr>
          </a:p>
          <a:p>
            <a:pPr>
              <a:spcBef>
                <a:spcPct val="0"/>
              </a:spcBef>
              <a:buFont typeface="Monotype Sorts" pitchFamily="2" charset="2"/>
              <a:buNone/>
            </a:pPr>
            <a:r>
              <a:rPr lang="en-US" altLang="en-US" sz="2400" b="1">
                <a:latin typeface="Courier New" panose="02070309020205020404" pitchFamily="49" charset="0"/>
              </a:rPr>
              <a:t> 	System.out.println("The area for the “  </a:t>
            </a:r>
          </a:p>
          <a:p>
            <a:pPr>
              <a:spcBef>
                <a:spcPct val="0"/>
              </a:spcBef>
              <a:buFont typeface="Monotype Sorts" pitchFamily="2" charset="2"/>
              <a:buNone/>
            </a:pPr>
            <a:r>
              <a:rPr lang="en-US" altLang="en-US" sz="2400" b="1">
                <a:latin typeface="Courier New" panose="02070309020205020404" pitchFamily="49" charset="0"/>
              </a:rPr>
              <a:t>    + “circle of radius " + radius + </a:t>
            </a:r>
          </a:p>
          <a:p>
            <a:pPr>
              <a:spcBef>
                <a:spcPct val="0"/>
              </a:spcBef>
              <a:buFont typeface="Monotype Sorts" pitchFamily="2" charset="2"/>
              <a:buNone/>
            </a:pPr>
            <a:r>
              <a:rPr lang="en-US" altLang="en-US" sz="2400" b="1">
                <a:latin typeface="Courier New" panose="02070309020205020404" pitchFamily="49" charset="0"/>
              </a:rPr>
              <a:t>    " is " + area);</a:t>
            </a:r>
          </a:p>
          <a:p>
            <a:pPr>
              <a:spcBef>
                <a:spcPct val="0"/>
              </a:spcBef>
              <a:buFont typeface="Monotype Sorts" pitchFamily="2" charset="2"/>
              <a:buNone/>
            </a:pPr>
            <a:r>
              <a:rPr lang="en-US" altLang="en-US" sz="2400" b="1">
                <a:latin typeface="Courier New" panose="02070309020205020404" pitchFamily="49" charset="0"/>
              </a:rPr>
              <a:t>}</a:t>
            </a:r>
          </a:p>
          <a:p>
            <a:pPr>
              <a:spcBef>
                <a:spcPct val="0"/>
              </a:spcBef>
              <a:buFont typeface="Monotype Sorts" pitchFamily="2" charset="2"/>
              <a:buNone/>
            </a:pPr>
            <a:r>
              <a:rPr lang="en-US" altLang="en-US" sz="2400" b="1">
                <a:latin typeface="Courier New" panose="02070309020205020404" pitchFamily="49" charset="0"/>
              </a:rPr>
              <a:t>else {</a:t>
            </a:r>
          </a:p>
          <a:p>
            <a:pPr>
              <a:spcBef>
                <a:spcPct val="0"/>
              </a:spcBef>
              <a:buFont typeface="Monotype Sorts" pitchFamily="2" charset="2"/>
              <a:buNone/>
            </a:pPr>
            <a:r>
              <a:rPr lang="en-US" altLang="en-US" sz="2400" b="1">
                <a:latin typeface="Courier New" panose="02070309020205020404" pitchFamily="49" charset="0"/>
              </a:rPr>
              <a:t>  System.out.println("Negative input");</a:t>
            </a:r>
          </a:p>
          <a:p>
            <a:pPr>
              <a:spcBef>
                <a:spcPct val="0"/>
              </a:spcBef>
              <a:buFont typeface="Monotype Sorts" pitchFamily="2" charset="2"/>
              <a:buNone/>
            </a:pPr>
            <a:r>
              <a:rPr lang="en-US" altLang="en-US" sz="2400" b="1">
                <a:latin typeface="Courier New" panose="02070309020205020404" pitchFamily="49" charset="0"/>
              </a:rPr>
              <a:t>}</a:t>
            </a:r>
          </a:p>
        </p:txBody>
      </p:sp>
    </p:spTree>
    <p:extLst>
      <p:ext uri="{BB962C8B-B14F-4D97-AF65-F5344CB8AC3E}">
        <p14:creationId xmlns:p14="http://schemas.microsoft.com/office/powerpoint/2010/main" val="733190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Slide Number Placeholder 4">
            <a:extLst>
              <a:ext uri="{FF2B5EF4-FFF2-40B4-BE49-F238E27FC236}">
                <a16:creationId xmlns:a16="http://schemas.microsoft.com/office/drawing/2014/main" id="{69788DCA-3866-4044-9339-800C9CE5DF5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44305BF-4F9A-3B4F-8C69-3F8F4696B8F9}" type="slidenum">
              <a:rPr lang="en-US" altLang="en-US" sz="1400" smtClean="0"/>
              <a:pPr>
                <a:spcBef>
                  <a:spcPct val="0"/>
                </a:spcBef>
                <a:buClrTx/>
                <a:buSzTx/>
                <a:buFontTx/>
                <a:buNone/>
              </a:pPr>
              <a:t>29</a:t>
            </a:fld>
            <a:endParaRPr lang="en-US" altLang="en-US" sz="1400"/>
          </a:p>
        </p:txBody>
      </p:sp>
      <p:sp>
        <p:nvSpPr>
          <p:cNvPr id="57346" name="Rectangle 2">
            <a:extLst>
              <a:ext uri="{FF2B5EF4-FFF2-40B4-BE49-F238E27FC236}">
                <a16:creationId xmlns:a16="http://schemas.microsoft.com/office/drawing/2014/main" id="{F1C0286C-BD4B-2541-A3F1-3D5729E8BC1A}"/>
              </a:ext>
            </a:extLst>
          </p:cNvPr>
          <p:cNvSpPr>
            <a:spLocks noGrp="1" noChangeArrowheads="1"/>
          </p:cNvSpPr>
          <p:nvPr>
            <p:ph type="title"/>
          </p:nvPr>
        </p:nvSpPr>
        <p:spPr>
          <a:xfrm>
            <a:off x="193675" y="241300"/>
            <a:ext cx="8640763" cy="460375"/>
          </a:xfrm>
        </p:spPr>
        <p:txBody>
          <a:bodyPr>
            <a:normAutofit fontScale="90000"/>
          </a:bodyPr>
          <a:lstStyle/>
          <a:p>
            <a:r>
              <a:rPr lang="en-US" altLang="en-US" sz="3600" dirty="0"/>
              <a:t>Problem: Student Grades</a:t>
            </a:r>
            <a:endParaRPr lang="en-US" altLang="en-US" dirty="0"/>
          </a:p>
        </p:txBody>
      </p:sp>
      <p:sp>
        <p:nvSpPr>
          <p:cNvPr id="57347" name="Rectangle 3">
            <a:extLst>
              <a:ext uri="{FF2B5EF4-FFF2-40B4-BE49-F238E27FC236}">
                <a16:creationId xmlns:a16="http://schemas.microsoft.com/office/drawing/2014/main" id="{C471633E-1DF8-774E-BEF6-E99E95A92A58}"/>
              </a:ext>
            </a:extLst>
          </p:cNvPr>
          <p:cNvSpPr>
            <a:spLocks noGrp="1" noChangeArrowheads="1"/>
          </p:cNvSpPr>
          <p:nvPr>
            <p:ph type="body" idx="1"/>
          </p:nvPr>
        </p:nvSpPr>
        <p:spPr>
          <a:xfrm>
            <a:off x="193675" y="931863"/>
            <a:ext cx="8718550" cy="5142362"/>
          </a:xfrm>
        </p:spPr>
        <p:txBody>
          <a:bodyPr>
            <a:normAutofit/>
          </a:bodyPr>
          <a:lstStyle/>
          <a:p>
            <a:pPr marL="0" indent="0">
              <a:buFont typeface="Monotype Sorts" pitchFamily="2" charset="2"/>
              <a:buNone/>
            </a:pPr>
            <a:r>
              <a:rPr lang="en-US" altLang="en-US" dirty="0"/>
              <a:t>You need to write a program to decide a student’s grade depends on the mark. The rule is as follows:</a:t>
            </a:r>
          </a:p>
          <a:p>
            <a:pPr marL="0" indent="0">
              <a:buFont typeface="Monotype Sorts" pitchFamily="2" charset="2"/>
              <a:buNone/>
            </a:pPr>
            <a:endParaRPr lang="en-US" altLang="en-US" dirty="0"/>
          </a:p>
          <a:p>
            <a:pPr marL="0" indent="0">
              <a:buFont typeface="Monotype Sorts" pitchFamily="2" charset="2"/>
              <a:buNone/>
            </a:pPr>
            <a:r>
              <a:rPr lang="en-US" altLang="en-US" dirty="0"/>
              <a:t>Mark &gt;= 90, Grade = A</a:t>
            </a:r>
          </a:p>
          <a:p>
            <a:pPr marL="0" indent="0">
              <a:buNone/>
            </a:pPr>
            <a:r>
              <a:rPr lang="en-US" altLang="en-US" dirty="0"/>
              <a:t>80 &lt;= Mark &lt; 90, Grade = B</a:t>
            </a:r>
          </a:p>
          <a:p>
            <a:pPr marL="0" indent="0">
              <a:buNone/>
            </a:pPr>
            <a:r>
              <a:rPr lang="en-US" altLang="en-US" dirty="0"/>
              <a:t>70 &lt;= Mark &lt; 80, Grade = C</a:t>
            </a:r>
          </a:p>
          <a:p>
            <a:pPr marL="0" indent="0">
              <a:buNone/>
            </a:pPr>
            <a:r>
              <a:rPr lang="en-US" altLang="en-US" dirty="0"/>
              <a:t>60 &lt;= Mark &lt; 70, Grade = D</a:t>
            </a:r>
          </a:p>
          <a:p>
            <a:pPr marL="0" indent="0">
              <a:buNone/>
            </a:pPr>
            <a:r>
              <a:rPr lang="en-US" altLang="en-US" dirty="0"/>
              <a:t>Mark &lt; 60, Grade = F</a:t>
            </a:r>
          </a:p>
          <a:p>
            <a:pPr marL="0" indent="0">
              <a:buNone/>
            </a:pPr>
            <a:endParaRPr lang="en-US" altLang="en-US" dirty="0"/>
          </a:p>
          <a:p>
            <a:pPr marL="0" indent="0">
              <a:buNone/>
            </a:pPr>
            <a:endParaRPr lang="en-US" altLang="en-US" dirty="0"/>
          </a:p>
          <a:p>
            <a:pPr marL="0" indent="0">
              <a:buNone/>
            </a:pPr>
            <a:endParaRPr lang="en-US" altLang="en-US" dirty="0"/>
          </a:p>
          <a:p>
            <a:pPr marL="0" indent="0">
              <a:buFont typeface="Monotype Sorts" pitchFamily="2" charset="2"/>
              <a:buNone/>
            </a:pPr>
            <a:endParaRPr lang="en-US" altLang="en-US" dirty="0"/>
          </a:p>
          <a:p>
            <a:pPr marL="0" indent="0">
              <a:buFont typeface="Monotype Sorts" pitchFamily="2" charset="2"/>
              <a:buNone/>
            </a:pPr>
            <a:endParaRPr lang="en-US" altLang="en-US" dirty="0"/>
          </a:p>
        </p:txBody>
      </p:sp>
      <p:sp>
        <p:nvSpPr>
          <p:cNvPr id="57348" name="Rectangle 8">
            <a:extLst>
              <a:ext uri="{FF2B5EF4-FFF2-40B4-BE49-F238E27FC236}">
                <a16:creationId xmlns:a16="http://schemas.microsoft.com/office/drawing/2014/main" id="{734F8382-A565-8D4A-846D-EFAC3DB1AFCD}"/>
              </a:ext>
            </a:extLst>
          </p:cNvPr>
          <p:cNvSpPr>
            <a:spLocks noChangeArrowheads="1"/>
          </p:cNvSpPr>
          <p:nvPr/>
        </p:nvSpPr>
        <p:spPr bwMode="auto">
          <a:xfrm>
            <a:off x="0" y="28876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57349" name="Rectangle 10">
            <a:extLst>
              <a:ext uri="{FF2B5EF4-FFF2-40B4-BE49-F238E27FC236}">
                <a16:creationId xmlns:a16="http://schemas.microsoft.com/office/drawing/2014/main" id="{E436B78E-CF32-9A41-894D-F814BE365A9F}"/>
              </a:ext>
            </a:extLst>
          </p:cNvPr>
          <p:cNvSpPr>
            <a:spLocks noChangeArrowheads="1"/>
          </p:cNvSpPr>
          <p:nvPr/>
        </p:nvSpPr>
        <p:spPr bwMode="auto">
          <a:xfrm>
            <a:off x="0" y="28876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57350" name="Rectangle 12">
            <a:extLst>
              <a:ext uri="{FF2B5EF4-FFF2-40B4-BE49-F238E27FC236}">
                <a16:creationId xmlns:a16="http://schemas.microsoft.com/office/drawing/2014/main" id="{226E6F2A-DAF7-7A48-8F1F-56DB4B8AFB39}"/>
              </a:ext>
            </a:extLst>
          </p:cNvPr>
          <p:cNvSpPr>
            <a:spLocks noChangeArrowheads="1"/>
          </p:cNvSpPr>
          <p:nvPr/>
        </p:nvSpPr>
        <p:spPr bwMode="auto">
          <a:xfrm>
            <a:off x="0" y="3000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57351" name="Rectangle 14">
            <a:extLst>
              <a:ext uri="{FF2B5EF4-FFF2-40B4-BE49-F238E27FC236}">
                <a16:creationId xmlns:a16="http://schemas.microsoft.com/office/drawing/2014/main" id="{C1F3048B-18C2-6D43-B808-45179D145329}"/>
              </a:ext>
            </a:extLst>
          </p:cNvPr>
          <p:cNvSpPr>
            <a:spLocks noChangeArrowheads="1"/>
          </p:cNvSpPr>
          <p:nvPr/>
        </p:nvSpPr>
        <p:spPr bwMode="auto">
          <a:xfrm>
            <a:off x="0" y="30337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 name="Rectangle 14">
            <a:extLst>
              <a:ext uri="{FF2B5EF4-FFF2-40B4-BE49-F238E27FC236}">
                <a16:creationId xmlns:a16="http://schemas.microsoft.com/office/drawing/2014/main" id="{2DDB5301-9925-7642-B873-50174FBF2FFF}"/>
              </a:ext>
            </a:extLst>
          </p:cNvPr>
          <p:cNvSpPr>
            <a:spLocks noChangeArrowheads="1"/>
          </p:cNvSpPr>
          <p:nvPr/>
        </p:nvSpPr>
        <p:spPr bwMode="auto">
          <a:xfrm>
            <a:off x="0" y="0"/>
            <a:ext cx="9144000" cy="457200"/>
          </a:xfrm>
          <a:prstGeom prst="rect">
            <a:avLst/>
          </a:prstGeom>
          <a:noFill/>
          <a:ln>
            <a:noFill/>
          </a:ln>
          <a:effectLst>
            <a:prstShdw prst="shdw17" dist="17961" dir="2700000">
              <a:schemeClr val="accent1">
                <a:gamma/>
                <a:shade val="60000"/>
                <a:invGamma/>
              </a:schemeClr>
            </a:prstShdw>
          </a:effectLst>
        </p:spPr>
        <p:txBody>
          <a:bodyPr wrap="none" anchor="ctr">
            <a:spAutoFit/>
          </a:bodyPr>
          <a:lstStyle/>
          <a:p>
            <a:pPr eaLnBrk="1" hangingPunct="1">
              <a:defRPr/>
            </a:pPr>
            <a:endParaRPr lang="en-US"/>
          </a:p>
        </p:txBody>
      </p:sp>
    </p:spTree>
    <p:extLst>
      <p:ext uri="{BB962C8B-B14F-4D97-AF65-F5344CB8AC3E}">
        <p14:creationId xmlns:p14="http://schemas.microsoft.com/office/powerpoint/2010/main" val="14958268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Number Placeholder 4">
            <a:extLst>
              <a:ext uri="{FF2B5EF4-FFF2-40B4-BE49-F238E27FC236}">
                <a16:creationId xmlns:a16="http://schemas.microsoft.com/office/drawing/2014/main" id="{F2AD5FC0-D234-3146-AFC3-6C8FE7FC4209}"/>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2305EDA-A5AC-5F46-818F-089F0A2D43F6}" type="slidenum">
              <a:rPr lang="en-US" altLang="en-US" sz="1400" smtClean="0"/>
              <a:pPr>
                <a:spcBef>
                  <a:spcPct val="0"/>
                </a:spcBef>
                <a:buClrTx/>
                <a:buSzTx/>
                <a:buFontTx/>
                <a:buNone/>
              </a:pPr>
              <a:t>3</a:t>
            </a:fld>
            <a:endParaRPr lang="en-US" altLang="en-US" sz="1400"/>
          </a:p>
        </p:txBody>
      </p:sp>
      <p:sp>
        <p:nvSpPr>
          <p:cNvPr id="18434" name="Rectangle 2">
            <a:extLst>
              <a:ext uri="{FF2B5EF4-FFF2-40B4-BE49-F238E27FC236}">
                <a16:creationId xmlns:a16="http://schemas.microsoft.com/office/drawing/2014/main" id="{38755852-6247-8D47-92ED-48CD018753F7}"/>
              </a:ext>
            </a:extLst>
          </p:cNvPr>
          <p:cNvSpPr>
            <a:spLocks noGrp="1" noChangeArrowheads="1"/>
          </p:cNvSpPr>
          <p:nvPr>
            <p:ph type="title"/>
          </p:nvPr>
        </p:nvSpPr>
        <p:spPr>
          <a:xfrm>
            <a:off x="685800" y="304800"/>
            <a:ext cx="7772400" cy="533400"/>
          </a:xfrm>
        </p:spPr>
        <p:txBody>
          <a:bodyPr>
            <a:noAutofit/>
          </a:bodyPr>
          <a:lstStyle/>
          <a:p>
            <a:r>
              <a:rPr lang="en-US" altLang="en-US" sz="3000" dirty="0"/>
              <a:t>The </a:t>
            </a:r>
            <a:r>
              <a:rPr lang="en-US" altLang="en-US" sz="3000" dirty="0" err="1">
                <a:latin typeface="Courier New" panose="02070309020205020404" pitchFamily="49" charset="0"/>
              </a:rPr>
              <a:t>boolean</a:t>
            </a:r>
            <a:r>
              <a:rPr lang="en-US" altLang="en-US" sz="3000" dirty="0"/>
              <a:t> Type and Operators</a:t>
            </a:r>
          </a:p>
        </p:txBody>
      </p:sp>
      <p:sp>
        <p:nvSpPr>
          <p:cNvPr id="18435" name="Rectangle 3">
            <a:extLst>
              <a:ext uri="{FF2B5EF4-FFF2-40B4-BE49-F238E27FC236}">
                <a16:creationId xmlns:a16="http://schemas.microsoft.com/office/drawing/2014/main" id="{4D99AB0E-646A-3544-B353-3CFF339918FF}"/>
              </a:ext>
            </a:extLst>
          </p:cNvPr>
          <p:cNvSpPr>
            <a:spLocks noGrp="1" noChangeArrowheads="1"/>
          </p:cNvSpPr>
          <p:nvPr>
            <p:ph type="body" idx="1"/>
          </p:nvPr>
        </p:nvSpPr>
        <p:spPr>
          <a:xfrm>
            <a:off x="457200" y="1066800"/>
            <a:ext cx="8305800" cy="4051300"/>
          </a:xfrm>
        </p:spPr>
        <p:txBody>
          <a:bodyPr/>
          <a:lstStyle/>
          <a:p>
            <a:pPr marL="0" indent="0">
              <a:spcBef>
                <a:spcPct val="100000"/>
              </a:spcBef>
              <a:buFont typeface="Monotype Sorts" pitchFamily="2" charset="2"/>
              <a:buNone/>
            </a:pPr>
            <a:r>
              <a:rPr lang="en-US" altLang="en-US" dirty="0"/>
              <a:t>Often in a program you need to compare two values, such as whether </a:t>
            </a:r>
            <a:r>
              <a:rPr lang="en-US" altLang="en-US" dirty="0" err="1"/>
              <a:t>i</a:t>
            </a:r>
            <a:r>
              <a:rPr lang="en-US" altLang="en-US" dirty="0"/>
              <a:t> is greater than j. Java provides six comparison operators (also known as relational operators) that can be used to compare two values. The result of the comparison is a Boolean value: true or false. </a:t>
            </a:r>
          </a:p>
          <a:p>
            <a:pPr marL="0" indent="0">
              <a:spcBef>
                <a:spcPct val="100000"/>
              </a:spcBef>
              <a:buFont typeface="Monotype Sorts" pitchFamily="2" charset="2"/>
              <a:buNone/>
            </a:pPr>
            <a:r>
              <a:rPr lang="en-US" altLang="en-US" sz="3000" b="1" dirty="0" err="1">
                <a:latin typeface="Courier New" panose="02070309020205020404" pitchFamily="49" charset="0"/>
              </a:rPr>
              <a:t>boolean</a:t>
            </a:r>
            <a:r>
              <a:rPr lang="en-US" altLang="en-US" sz="3000" b="1" dirty="0">
                <a:latin typeface="Courier New" panose="02070309020205020404" pitchFamily="49" charset="0"/>
              </a:rPr>
              <a:t> b = (1 &gt; 2);</a:t>
            </a:r>
            <a:r>
              <a:rPr lang="en-US" altLang="en-US" b="1" dirty="0">
                <a:latin typeface="Book Antiqua" panose="02040602050305030304" pitchFamily="18" charset="0"/>
              </a:rPr>
              <a:t> </a:t>
            </a:r>
            <a:endParaRPr lang="en-US" altLang="en-US" b="1" dirty="0"/>
          </a:p>
        </p:txBody>
      </p:sp>
    </p:spTree>
    <p:extLst>
      <p:ext uri="{BB962C8B-B14F-4D97-AF65-F5344CB8AC3E}">
        <p14:creationId xmlns:p14="http://schemas.microsoft.com/office/powerpoint/2010/main" val="1564061484"/>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Number Placeholder 4">
            <a:extLst>
              <a:ext uri="{FF2B5EF4-FFF2-40B4-BE49-F238E27FC236}">
                <a16:creationId xmlns:a16="http://schemas.microsoft.com/office/drawing/2014/main" id="{FB777047-9B3B-8D43-8DA2-15B0AC83EEB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4A6F7C8-9D54-0348-AE00-3CD91311FE56}" type="slidenum">
              <a:rPr lang="en-US" altLang="en-US" sz="1400" smtClean="0"/>
              <a:pPr>
                <a:spcBef>
                  <a:spcPct val="0"/>
                </a:spcBef>
                <a:buClrTx/>
                <a:buSzTx/>
                <a:buFontTx/>
                <a:buNone/>
              </a:pPr>
              <a:t>30</a:t>
            </a:fld>
            <a:endParaRPr lang="en-US" altLang="en-US" sz="1400"/>
          </a:p>
        </p:txBody>
      </p:sp>
      <p:sp>
        <p:nvSpPr>
          <p:cNvPr id="32770" name="Rectangle 2">
            <a:extLst>
              <a:ext uri="{FF2B5EF4-FFF2-40B4-BE49-F238E27FC236}">
                <a16:creationId xmlns:a16="http://schemas.microsoft.com/office/drawing/2014/main" id="{CD8731D1-D3BC-A443-A4D5-730835A18EEF}"/>
              </a:ext>
            </a:extLst>
          </p:cNvPr>
          <p:cNvSpPr>
            <a:spLocks noGrp="1" noChangeArrowheads="1"/>
          </p:cNvSpPr>
          <p:nvPr>
            <p:ph type="title"/>
          </p:nvPr>
        </p:nvSpPr>
        <p:spPr>
          <a:xfrm>
            <a:off x="685800" y="0"/>
            <a:ext cx="8001000" cy="914400"/>
          </a:xfrm>
        </p:spPr>
        <p:txBody>
          <a:bodyPr>
            <a:normAutofit/>
          </a:bodyPr>
          <a:lstStyle/>
          <a:p>
            <a:r>
              <a:rPr lang="en-US" altLang="en-US" sz="3000" dirty="0"/>
              <a:t>Multiple Way if Statements</a:t>
            </a:r>
          </a:p>
        </p:txBody>
      </p:sp>
      <p:sp>
        <p:nvSpPr>
          <p:cNvPr id="32771" name="Rectangle 7">
            <a:extLst>
              <a:ext uri="{FF2B5EF4-FFF2-40B4-BE49-F238E27FC236}">
                <a16:creationId xmlns:a16="http://schemas.microsoft.com/office/drawing/2014/main" id="{D05ACD6C-9A02-C743-8F8F-96AC3C133DDF}"/>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 name="Rectangle 7">
            <a:extLst>
              <a:ext uri="{FF2B5EF4-FFF2-40B4-BE49-F238E27FC236}">
                <a16:creationId xmlns:a16="http://schemas.microsoft.com/office/drawing/2014/main" id="{331432F1-E0EF-7744-A60F-FA710A8FC095}"/>
              </a:ext>
            </a:extLst>
          </p:cNvPr>
          <p:cNvSpPr>
            <a:spLocks noChangeArrowheads="1"/>
          </p:cNvSpPr>
          <p:nvPr/>
        </p:nvSpPr>
        <p:spPr bwMode="auto">
          <a:xfrm>
            <a:off x="0" y="0"/>
            <a:ext cx="9144000" cy="0"/>
          </a:xfrm>
          <a:prstGeom prst="rect">
            <a:avLst/>
          </a:prstGeom>
          <a:noFill/>
          <a:ln>
            <a:noFill/>
          </a:ln>
          <a:effectLst>
            <a:prstShdw prst="shdw17" dist="17961" dir="2700000">
              <a:schemeClr val="accent1">
                <a:gamma/>
                <a:shade val="60000"/>
                <a:invGamma/>
              </a:schemeClr>
            </a:prstShdw>
          </a:effectLst>
        </p:spPr>
        <p:txBody>
          <a:bodyPr wrap="none" anchor="ctr">
            <a:spAutoFit/>
          </a:bodyPr>
          <a:lstStyle/>
          <a:p>
            <a:pPr eaLnBrk="1" hangingPunct="1">
              <a:defRPr/>
            </a:pPr>
            <a:endParaRPr lang="en-US"/>
          </a:p>
        </p:txBody>
      </p:sp>
      <p:graphicFrame>
        <p:nvGraphicFramePr>
          <p:cNvPr id="32773" name="Object 2">
            <a:extLst>
              <a:ext uri="{FF2B5EF4-FFF2-40B4-BE49-F238E27FC236}">
                <a16:creationId xmlns:a16="http://schemas.microsoft.com/office/drawing/2014/main" id="{CD7ACEA9-5835-B14E-BAEE-91465847A992}"/>
              </a:ext>
            </a:extLst>
          </p:cNvPr>
          <p:cNvGraphicFramePr>
            <a:graphicFrameLocks noChangeAspect="1"/>
          </p:cNvGraphicFramePr>
          <p:nvPr/>
        </p:nvGraphicFramePr>
        <p:xfrm>
          <a:off x="117475" y="1700213"/>
          <a:ext cx="8909050" cy="3671887"/>
        </p:xfrm>
        <a:graphic>
          <a:graphicData uri="http://schemas.openxmlformats.org/presentationml/2006/ole">
            <mc:AlternateContent xmlns:mc="http://schemas.openxmlformats.org/markup-compatibility/2006">
              <mc:Choice xmlns:v="urn:schemas-microsoft-com:vml" Requires="v">
                <p:oleObj name="Picture" r:id="rId3" imgW="3225800" imgH="1333500" progId="Word.Picture.8">
                  <p:embed/>
                </p:oleObj>
              </mc:Choice>
              <mc:Fallback>
                <p:oleObj name="Picture" r:id="rId3" imgW="3225800" imgH="1333500" progId="Word.Picture.8">
                  <p:embed/>
                  <p:pic>
                    <p:nvPicPr>
                      <p:cNvPr id="32773" name="Object 2">
                        <a:extLst>
                          <a:ext uri="{FF2B5EF4-FFF2-40B4-BE49-F238E27FC236}">
                            <a16:creationId xmlns:a16="http://schemas.microsoft.com/office/drawing/2014/main" id="{CD7ACEA9-5835-B14E-BAEE-91465847A9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475" y="1700213"/>
                        <a:ext cx="8909050" cy="3671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8197056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Slide Number Placeholder 4">
            <a:extLst>
              <a:ext uri="{FF2B5EF4-FFF2-40B4-BE49-F238E27FC236}">
                <a16:creationId xmlns:a16="http://schemas.microsoft.com/office/drawing/2014/main" id="{48840185-C9A6-FC43-9D7F-377D98B4ACE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A4C7E10-BF9F-F944-B1EB-8267E710F741}" type="slidenum">
              <a:rPr lang="en-US" altLang="en-US" sz="1400" smtClean="0"/>
              <a:pPr>
                <a:spcBef>
                  <a:spcPct val="0"/>
                </a:spcBef>
                <a:buClrTx/>
                <a:buSzTx/>
                <a:buFontTx/>
                <a:buNone/>
              </a:pPr>
              <a:t>31</a:t>
            </a:fld>
            <a:endParaRPr lang="en-US" altLang="en-US" sz="1400"/>
          </a:p>
        </p:txBody>
      </p:sp>
      <p:sp>
        <p:nvSpPr>
          <p:cNvPr id="36866" name="Rectangle 2">
            <a:extLst>
              <a:ext uri="{FF2B5EF4-FFF2-40B4-BE49-F238E27FC236}">
                <a16:creationId xmlns:a16="http://schemas.microsoft.com/office/drawing/2014/main" id="{93F886B1-9F92-D74E-BC34-3E5603AE7FCB}"/>
              </a:ext>
            </a:extLst>
          </p:cNvPr>
          <p:cNvSpPr>
            <a:spLocks noGrp="1" noChangeArrowheads="1"/>
          </p:cNvSpPr>
          <p:nvPr>
            <p:ph type="title"/>
          </p:nvPr>
        </p:nvSpPr>
        <p:spPr>
          <a:xfrm>
            <a:off x="685800" y="0"/>
            <a:ext cx="8001000" cy="914400"/>
          </a:xfrm>
        </p:spPr>
        <p:txBody>
          <a:bodyPr/>
          <a:lstStyle/>
          <a:p>
            <a:r>
              <a:rPr lang="en-US" altLang="en-US"/>
              <a:t>Trace if-else statement</a:t>
            </a:r>
          </a:p>
        </p:txBody>
      </p:sp>
      <p:sp>
        <p:nvSpPr>
          <p:cNvPr id="36867" name="Rectangle 3">
            <a:extLst>
              <a:ext uri="{FF2B5EF4-FFF2-40B4-BE49-F238E27FC236}">
                <a16:creationId xmlns:a16="http://schemas.microsoft.com/office/drawing/2014/main" id="{F8F21436-6408-CA4B-8774-27131DCD0F29}"/>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3797" name="Text Box 5">
            <a:extLst>
              <a:ext uri="{FF2B5EF4-FFF2-40B4-BE49-F238E27FC236}">
                <a16:creationId xmlns:a16="http://schemas.microsoft.com/office/drawing/2014/main" id="{C120B90C-59AF-D440-BF4D-71390DA49F46}"/>
              </a:ext>
            </a:extLst>
          </p:cNvPr>
          <p:cNvSpPr txBox="1">
            <a:spLocks noChangeArrowheads="1"/>
          </p:cNvSpPr>
          <p:nvPr/>
        </p:nvSpPr>
        <p:spPr bwMode="auto">
          <a:xfrm>
            <a:off x="381000" y="1524000"/>
            <a:ext cx="3429000" cy="3786188"/>
          </a:xfrm>
          <a:prstGeom prst="rect">
            <a:avLst/>
          </a:prstGeom>
          <a:noFill/>
          <a:ln>
            <a:noFill/>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defRPr/>
            </a:pPr>
            <a:r>
              <a:rPr lang="en-US" dirty="0">
                <a:solidFill>
                  <a:schemeClr val="accent4"/>
                </a:solidFill>
                <a:cs typeface="+mn-cs"/>
              </a:rPr>
              <a:t>if (score &gt;= 90.0)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("A");</a:t>
            </a:r>
          </a:p>
          <a:p>
            <a:pPr>
              <a:defRPr/>
            </a:pPr>
            <a:r>
              <a:rPr lang="en-US" dirty="0">
                <a:solidFill>
                  <a:schemeClr val="accent4"/>
                </a:solidFill>
                <a:cs typeface="+mn-cs"/>
              </a:rPr>
              <a:t>else if (score &gt;= 80.0)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("B");</a:t>
            </a:r>
          </a:p>
          <a:p>
            <a:pPr>
              <a:defRPr/>
            </a:pPr>
            <a:r>
              <a:rPr lang="en-US" dirty="0">
                <a:solidFill>
                  <a:schemeClr val="accent4"/>
                </a:solidFill>
                <a:cs typeface="+mn-cs"/>
              </a:rPr>
              <a:t>else if (score &gt;= 70.0)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("C");</a:t>
            </a:r>
          </a:p>
          <a:p>
            <a:pPr>
              <a:defRPr/>
            </a:pPr>
            <a:r>
              <a:rPr lang="en-US" dirty="0">
                <a:solidFill>
                  <a:schemeClr val="accent4"/>
                </a:solidFill>
                <a:cs typeface="+mn-cs"/>
              </a:rPr>
              <a:t>else if (score &gt;= 60.0)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("D");</a:t>
            </a:r>
          </a:p>
          <a:p>
            <a:pPr>
              <a:defRPr/>
            </a:pPr>
            <a:r>
              <a:rPr lang="en-US" dirty="0">
                <a:solidFill>
                  <a:schemeClr val="accent4"/>
                </a:solidFill>
                <a:cs typeface="+mn-cs"/>
              </a:rPr>
              <a:t>else</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("F");</a:t>
            </a:r>
          </a:p>
        </p:txBody>
      </p:sp>
      <p:sp>
        <p:nvSpPr>
          <p:cNvPr id="36869" name="AutoShape 6">
            <a:extLst>
              <a:ext uri="{FF2B5EF4-FFF2-40B4-BE49-F238E27FC236}">
                <a16:creationId xmlns:a16="http://schemas.microsoft.com/office/drawing/2014/main" id="{02A08A3F-C625-904A-95F0-A37DE9BBF703}"/>
              </a:ext>
            </a:extLst>
          </p:cNvPr>
          <p:cNvSpPr>
            <a:spLocks noChangeArrowheads="1"/>
          </p:cNvSpPr>
          <p:nvPr/>
        </p:nvSpPr>
        <p:spPr bwMode="auto">
          <a:xfrm>
            <a:off x="533400" y="914400"/>
            <a:ext cx="2590800" cy="536575"/>
          </a:xfrm>
          <a:prstGeom prst="wedgeRoundRectCallout">
            <a:avLst>
              <a:gd name="adj1" fmla="val -16421"/>
              <a:gd name="adj2" fmla="val 88463"/>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Suppose score is 70.0</a:t>
            </a:r>
          </a:p>
        </p:txBody>
      </p:sp>
      <p:sp>
        <p:nvSpPr>
          <p:cNvPr id="36870" name="Rectangle 7">
            <a:extLst>
              <a:ext uri="{FF2B5EF4-FFF2-40B4-BE49-F238E27FC236}">
                <a16:creationId xmlns:a16="http://schemas.microsoft.com/office/drawing/2014/main" id="{383EDF33-DE0E-EA48-AE03-A2B02AF102D2}"/>
              </a:ext>
            </a:extLst>
          </p:cNvPr>
          <p:cNvSpPr>
            <a:spLocks noChangeArrowheads="1"/>
          </p:cNvSpPr>
          <p:nvPr/>
        </p:nvSpPr>
        <p:spPr bwMode="auto">
          <a:xfrm>
            <a:off x="381000" y="1600200"/>
            <a:ext cx="3048000" cy="381000"/>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6871" name="AutoShape 8">
            <a:extLst>
              <a:ext uri="{FF2B5EF4-FFF2-40B4-BE49-F238E27FC236}">
                <a16:creationId xmlns:a16="http://schemas.microsoft.com/office/drawing/2014/main" id="{4CA113B1-B85B-CD4C-8147-7B831CF1BDDE}"/>
              </a:ext>
            </a:extLst>
          </p:cNvPr>
          <p:cNvSpPr>
            <a:spLocks noChangeArrowheads="1"/>
          </p:cNvSpPr>
          <p:nvPr/>
        </p:nvSpPr>
        <p:spPr bwMode="auto">
          <a:xfrm>
            <a:off x="3810000" y="914400"/>
            <a:ext cx="2590800" cy="536575"/>
          </a:xfrm>
          <a:prstGeom prst="wedgeRoundRectCallout">
            <a:avLst>
              <a:gd name="adj1" fmla="val -99144"/>
              <a:gd name="adj2" fmla="val 90236"/>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The condition is false</a:t>
            </a:r>
          </a:p>
        </p:txBody>
      </p:sp>
    </p:spTree>
    <p:extLst>
      <p:ext uri="{BB962C8B-B14F-4D97-AF65-F5344CB8AC3E}">
        <p14:creationId xmlns:p14="http://schemas.microsoft.com/office/powerpoint/2010/main" val="29061809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lide Number Placeholder 4">
            <a:extLst>
              <a:ext uri="{FF2B5EF4-FFF2-40B4-BE49-F238E27FC236}">
                <a16:creationId xmlns:a16="http://schemas.microsoft.com/office/drawing/2014/main" id="{5360F271-B675-6D49-8071-4183DE35819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A1CC8CB-7F01-C141-9CC0-0FF43C60D4F7}" type="slidenum">
              <a:rPr lang="en-US" altLang="en-US" sz="1400" smtClean="0"/>
              <a:pPr>
                <a:spcBef>
                  <a:spcPct val="0"/>
                </a:spcBef>
                <a:buClrTx/>
                <a:buSzTx/>
                <a:buFontTx/>
                <a:buNone/>
              </a:pPr>
              <a:t>32</a:t>
            </a:fld>
            <a:endParaRPr lang="en-US" altLang="en-US" sz="1400"/>
          </a:p>
        </p:txBody>
      </p:sp>
      <p:sp>
        <p:nvSpPr>
          <p:cNvPr id="38914" name="Rectangle 2">
            <a:extLst>
              <a:ext uri="{FF2B5EF4-FFF2-40B4-BE49-F238E27FC236}">
                <a16:creationId xmlns:a16="http://schemas.microsoft.com/office/drawing/2014/main" id="{49A89766-178D-2F4F-A3FB-FEDD838E527C}"/>
              </a:ext>
            </a:extLst>
          </p:cNvPr>
          <p:cNvSpPr>
            <a:spLocks noGrp="1" noChangeArrowheads="1"/>
          </p:cNvSpPr>
          <p:nvPr>
            <p:ph type="title"/>
          </p:nvPr>
        </p:nvSpPr>
        <p:spPr>
          <a:xfrm>
            <a:off x="685800" y="0"/>
            <a:ext cx="8001000" cy="914400"/>
          </a:xfrm>
        </p:spPr>
        <p:txBody>
          <a:bodyPr/>
          <a:lstStyle/>
          <a:p>
            <a:r>
              <a:rPr lang="en-US" altLang="en-US"/>
              <a:t>Trace if-else statement</a:t>
            </a:r>
          </a:p>
        </p:txBody>
      </p:sp>
      <p:sp>
        <p:nvSpPr>
          <p:cNvPr id="38915" name="Rectangle 3">
            <a:extLst>
              <a:ext uri="{FF2B5EF4-FFF2-40B4-BE49-F238E27FC236}">
                <a16:creationId xmlns:a16="http://schemas.microsoft.com/office/drawing/2014/main" id="{9417AEF7-D4D5-6B47-BFE0-455B8C20692F}"/>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5845" name="Text Box 4">
            <a:extLst>
              <a:ext uri="{FF2B5EF4-FFF2-40B4-BE49-F238E27FC236}">
                <a16:creationId xmlns:a16="http://schemas.microsoft.com/office/drawing/2014/main" id="{A29BFC03-B2C9-B94C-8613-A68E492F0E23}"/>
              </a:ext>
            </a:extLst>
          </p:cNvPr>
          <p:cNvSpPr txBox="1">
            <a:spLocks noChangeArrowheads="1"/>
          </p:cNvSpPr>
          <p:nvPr/>
        </p:nvSpPr>
        <p:spPr bwMode="auto">
          <a:xfrm>
            <a:off x="381000" y="1524000"/>
            <a:ext cx="3429000" cy="3786188"/>
          </a:xfrm>
          <a:prstGeom prst="rect">
            <a:avLst/>
          </a:prstGeom>
          <a:noFill/>
          <a:ln>
            <a:noFill/>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defRPr/>
            </a:pPr>
            <a:r>
              <a:rPr lang="en-US" dirty="0">
                <a:solidFill>
                  <a:schemeClr val="accent4"/>
                </a:solidFill>
                <a:cs typeface="+mn-cs"/>
              </a:rPr>
              <a:t>if (score &gt;= 90.0)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("A");</a:t>
            </a:r>
          </a:p>
          <a:p>
            <a:pPr>
              <a:defRPr/>
            </a:pPr>
            <a:r>
              <a:rPr lang="en-US" dirty="0">
                <a:solidFill>
                  <a:schemeClr val="accent4"/>
                </a:solidFill>
                <a:cs typeface="+mn-cs"/>
              </a:rPr>
              <a:t>else if (score &gt;= 80.0)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("B");</a:t>
            </a:r>
          </a:p>
          <a:p>
            <a:pPr>
              <a:defRPr/>
            </a:pPr>
            <a:r>
              <a:rPr lang="en-US" dirty="0">
                <a:solidFill>
                  <a:schemeClr val="accent4"/>
                </a:solidFill>
                <a:cs typeface="+mn-cs"/>
              </a:rPr>
              <a:t>else if (score &gt;= 70.0)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("C");</a:t>
            </a:r>
          </a:p>
          <a:p>
            <a:pPr>
              <a:defRPr/>
            </a:pPr>
            <a:r>
              <a:rPr lang="en-US" dirty="0">
                <a:solidFill>
                  <a:schemeClr val="accent4"/>
                </a:solidFill>
                <a:cs typeface="+mn-cs"/>
              </a:rPr>
              <a:t>else if (score &gt;= 60.0)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("D");</a:t>
            </a:r>
          </a:p>
          <a:p>
            <a:pPr>
              <a:defRPr/>
            </a:pPr>
            <a:r>
              <a:rPr lang="en-US" dirty="0">
                <a:solidFill>
                  <a:schemeClr val="accent4"/>
                </a:solidFill>
                <a:cs typeface="+mn-cs"/>
              </a:rPr>
              <a:t>else</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("F");</a:t>
            </a:r>
          </a:p>
        </p:txBody>
      </p:sp>
      <p:sp>
        <p:nvSpPr>
          <p:cNvPr id="38917" name="AutoShape 5">
            <a:extLst>
              <a:ext uri="{FF2B5EF4-FFF2-40B4-BE49-F238E27FC236}">
                <a16:creationId xmlns:a16="http://schemas.microsoft.com/office/drawing/2014/main" id="{FF75B0B5-7EDB-4344-ABE9-A198D24E2754}"/>
              </a:ext>
            </a:extLst>
          </p:cNvPr>
          <p:cNvSpPr>
            <a:spLocks noChangeArrowheads="1"/>
          </p:cNvSpPr>
          <p:nvPr/>
        </p:nvSpPr>
        <p:spPr bwMode="auto">
          <a:xfrm>
            <a:off x="533400" y="914400"/>
            <a:ext cx="2590800" cy="536575"/>
          </a:xfrm>
          <a:prstGeom prst="wedgeRoundRectCallout">
            <a:avLst>
              <a:gd name="adj1" fmla="val -16421"/>
              <a:gd name="adj2" fmla="val 88463"/>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Suppose score is 70.0</a:t>
            </a:r>
          </a:p>
        </p:txBody>
      </p:sp>
      <p:sp>
        <p:nvSpPr>
          <p:cNvPr id="38918" name="AutoShape 7">
            <a:extLst>
              <a:ext uri="{FF2B5EF4-FFF2-40B4-BE49-F238E27FC236}">
                <a16:creationId xmlns:a16="http://schemas.microsoft.com/office/drawing/2014/main" id="{256F78DA-2787-E24E-B63C-C5B7DCAAEEC1}"/>
              </a:ext>
            </a:extLst>
          </p:cNvPr>
          <p:cNvSpPr>
            <a:spLocks noChangeArrowheads="1"/>
          </p:cNvSpPr>
          <p:nvPr/>
        </p:nvSpPr>
        <p:spPr bwMode="auto">
          <a:xfrm>
            <a:off x="3810000" y="914400"/>
            <a:ext cx="2590800" cy="536575"/>
          </a:xfrm>
          <a:prstGeom prst="wedgeRoundRectCallout">
            <a:avLst>
              <a:gd name="adj1" fmla="val -87745"/>
              <a:gd name="adj2" fmla="val 222782"/>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The condition is false</a:t>
            </a:r>
          </a:p>
        </p:txBody>
      </p:sp>
      <p:sp>
        <p:nvSpPr>
          <p:cNvPr id="38919" name="Rectangle 8">
            <a:extLst>
              <a:ext uri="{FF2B5EF4-FFF2-40B4-BE49-F238E27FC236}">
                <a16:creationId xmlns:a16="http://schemas.microsoft.com/office/drawing/2014/main" id="{337731D9-AAF6-9846-ABFB-88795B5259B9}"/>
              </a:ext>
            </a:extLst>
          </p:cNvPr>
          <p:cNvSpPr>
            <a:spLocks noChangeArrowheads="1"/>
          </p:cNvSpPr>
          <p:nvPr/>
        </p:nvSpPr>
        <p:spPr bwMode="auto">
          <a:xfrm>
            <a:off x="381000" y="2286000"/>
            <a:ext cx="3048000" cy="381000"/>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29770551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Number Placeholder 4">
            <a:extLst>
              <a:ext uri="{FF2B5EF4-FFF2-40B4-BE49-F238E27FC236}">
                <a16:creationId xmlns:a16="http://schemas.microsoft.com/office/drawing/2014/main" id="{CB04B68F-6379-DD44-A7B1-3C4C6B233DF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1EEC01B9-D548-E74B-B18C-25B69EF150F7}" type="slidenum">
              <a:rPr lang="en-US" altLang="en-US" sz="1400" smtClean="0"/>
              <a:pPr>
                <a:spcBef>
                  <a:spcPct val="0"/>
                </a:spcBef>
                <a:buClrTx/>
                <a:buSzTx/>
                <a:buFontTx/>
                <a:buNone/>
              </a:pPr>
              <a:t>33</a:t>
            </a:fld>
            <a:endParaRPr lang="en-US" altLang="en-US" sz="1400"/>
          </a:p>
        </p:txBody>
      </p:sp>
      <p:sp>
        <p:nvSpPr>
          <p:cNvPr id="40962" name="Rectangle 2">
            <a:extLst>
              <a:ext uri="{FF2B5EF4-FFF2-40B4-BE49-F238E27FC236}">
                <a16:creationId xmlns:a16="http://schemas.microsoft.com/office/drawing/2014/main" id="{EC84B5BC-E34B-8D4E-ACA5-156FE55B36F4}"/>
              </a:ext>
            </a:extLst>
          </p:cNvPr>
          <p:cNvSpPr>
            <a:spLocks noGrp="1" noChangeArrowheads="1"/>
          </p:cNvSpPr>
          <p:nvPr>
            <p:ph type="title"/>
          </p:nvPr>
        </p:nvSpPr>
        <p:spPr>
          <a:xfrm>
            <a:off x="685800" y="0"/>
            <a:ext cx="8001000" cy="914400"/>
          </a:xfrm>
        </p:spPr>
        <p:txBody>
          <a:bodyPr/>
          <a:lstStyle/>
          <a:p>
            <a:r>
              <a:rPr lang="en-US" altLang="en-US"/>
              <a:t>Trace if-else statement</a:t>
            </a:r>
          </a:p>
        </p:txBody>
      </p:sp>
      <p:sp>
        <p:nvSpPr>
          <p:cNvPr id="40963" name="Rectangle 3">
            <a:extLst>
              <a:ext uri="{FF2B5EF4-FFF2-40B4-BE49-F238E27FC236}">
                <a16:creationId xmlns:a16="http://schemas.microsoft.com/office/drawing/2014/main" id="{91080627-412F-CD4A-94A5-8815115573FC}"/>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7893" name="Text Box 4">
            <a:extLst>
              <a:ext uri="{FF2B5EF4-FFF2-40B4-BE49-F238E27FC236}">
                <a16:creationId xmlns:a16="http://schemas.microsoft.com/office/drawing/2014/main" id="{1E1405A4-1946-A84B-ACFA-8127F68B84BF}"/>
              </a:ext>
            </a:extLst>
          </p:cNvPr>
          <p:cNvSpPr txBox="1">
            <a:spLocks noChangeArrowheads="1"/>
          </p:cNvSpPr>
          <p:nvPr/>
        </p:nvSpPr>
        <p:spPr bwMode="auto">
          <a:xfrm>
            <a:off x="381000" y="1524000"/>
            <a:ext cx="3429000" cy="3786188"/>
          </a:xfrm>
          <a:prstGeom prst="rect">
            <a:avLst/>
          </a:prstGeom>
          <a:noFill/>
          <a:ln>
            <a:noFill/>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defRPr/>
            </a:pPr>
            <a:r>
              <a:rPr lang="en-US" dirty="0">
                <a:solidFill>
                  <a:schemeClr val="accent4"/>
                </a:solidFill>
                <a:cs typeface="+mn-cs"/>
              </a:rPr>
              <a:t>if (score &gt;= 90.0)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("A");</a:t>
            </a:r>
          </a:p>
          <a:p>
            <a:pPr>
              <a:defRPr/>
            </a:pPr>
            <a:r>
              <a:rPr lang="en-US" dirty="0">
                <a:solidFill>
                  <a:schemeClr val="accent4"/>
                </a:solidFill>
                <a:cs typeface="+mn-cs"/>
              </a:rPr>
              <a:t>else if (score &gt;= 80.0)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("B");</a:t>
            </a:r>
          </a:p>
          <a:p>
            <a:pPr>
              <a:defRPr/>
            </a:pPr>
            <a:r>
              <a:rPr lang="en-US" dirty="0">
                <a:solidFill>
                  <a:schemeClr val="accent4"/>
                </a:solidFill>
                <a:cs typeface="+mn-cs"/>
              </a:rPr>
              <a:t>else if (score &gt;= 70.0)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("C");</a:t>
            </a:r>
          </a:p>
          <a:p>
            <a:pPr>
              <a:defRPr/>
            </a:pPr>
            <a:r>
              <a:rPr lang="en-US" dirty="0">
                <a:solidFill>
                  <a:schemeClr val="accent4"/>
                </a:solidFill>
                <a:cs typeface="+mn-cs"/>
              </a:rPr>
              <a:t>else if (score &gt;= 60.0)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("D");</a:t>
            </a:r>
          </a:p>
          <a:p>
            <a:pPr>
              <a:defRPr/>
            </a:pPr>
            <a:r>
              <a:rPr lang="en-US" dirty="0">
                <a:solidFill>
                  <a:schemeClr val="accent4"/>
                </a:solidFill>
                <a:cs typeface="+mn-cs"/>
              </a:rPr>
              <a:t>else</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("F");</a:t>
            </a:r>
          </a:p>
        </p:txBody>
      </p:sp>
      <p:sp>
        <p:nvSpPr>
          <p:cNvPr id="40965" name="AutoShape 5">
            <a:extLst>
              <a:ext uri="{FF2B5EF4-FFF2-40B4-BE49-F238E27FC236}">
                <a16:creationId xmlns:a16="http://schemas.microsoft.com/office/drawing/2014/main" id="{BFA15A5E-EDBB-9749-BE77-091A22D81E68}"/>
              </a:ext>
            </a:extLst>
          </p:cNvPr>
          <p:cNvSpPr>
            <a:spLocks noChangeArrowheads="1"/>
          </p:cNvSpPr>
          <p:nvPr/>
        </p:nvSpPr>
        <p:spPr bwMode="auto">
          <a:xfrm>
            <a:off x="533400" y="914400"/>
            <a:ext cx="2590800" cy="536575"/>
          </a:xfrm>
          <a:prstGeom prst="wedgeRoundRectCallout">
            <a:avLst>
              <a:gd name="adj1" fmla="val -16421"/>
              <a:gd name="adj2" fmla="val 88463"/>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Suppose score is 70.0</a:t>
            </a:r>
          </a:p>
        </p:txBody>
      </p:sp>
      <p:sp>
        <p:nvSpPr>
          <p:cNvPr id="40966" name="AutoShape 7">
            <a:extLst>
              <a:ext uri="{FF2B5EF4-FFF2-40B4-BE49-F238E27FC236}">
                <a16:creationId xmlns:a16="http://schemas.microsoft.com/office/drawing/2014/main" id="{9B6E10B7-8D50-9348-8B8E-C3369F8243E2}"/>
              </a:ext>
            </a:extLst>
          </p:cNvPr>
          <p:cNvSpPr>
            <a:spLocks noChangeArrowheads="1"/>
          </p:cNvSpPr>
          <p:nvPr/>
        </p:nvSpPr>
        <p:spPr bwMode="auto">
          <a:xfrm>
            <a:off x="3810000" y="914400"/>
            <a:ext cx="2590800" cy="536575"/>
          </a:xfrm>
          <a:prstGeom prst="wedgeRoundRectCallout">
            <a:avLst>
              <a:gd name="adj1" fmla="val -79472"/>
              <a:gd name="adj2" fmla="val 357102"/>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The condition is true</a:t>
            </a:r>
          </a:p>
        </p:txBody>
      </p:sp>
      <p:sp>
        <p:nvSpPr>
          <p:cNvPr id="40967" name="Rectangle 8">
            <a:extLst>
              <a:ext uri="{FF2B5EF4-FFF2-40B4-BE49-F238E27FC236}">
                <a16:creationId xmlns:a16="http://schemas.microsoft.com/office/drawing/2014/main" id="{39C88B06-A125-7F4E-B1D3-C44181CAC3EE}"/>
              </a:ext>
            </a:extLst>
          </p:cNvPr>
          <p:cNvSpPr>
            <a:spLocks noChangeArrowheads="1"/>
          </p:cNvSpPr>
          <p:nvPr/>
        </p:nvSpPr>
        <p:spPr bwMode="auto">
          <a:xfrm>
            <a:off x="381000" y="3048000"/>
            <a:ext cx="3048000" cy="381000"/>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32552348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Slide Number Placeholder 4">
            <a:extLst>
              <a:ext uri="{FF2B5EF4-FFF2-40B4-BE49-F238E27FC236}">
                <a16:creationId xmlns:a16="http://schemas.microsoft.com/office/drawing/2014/main" id="{5DC56C51-FD51-AF42-BC27-9F7C95E7888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2D732797-6313-E64F-8528-BB66401A4F12}" type="slidenum">
              <a:rPr lang="en-US" altLang="en-US" sz="1400" smtClean="0"/>
              <a:pPr>
                <a:spcBef>
                  <a:spcPct val="0"/>
                </a:spcBef>
                <a:buClrTx/>
                <a:buSzTx/>
                <a:buFontTx/>
                <a:buNone/>
              </a:pPr>
              <a:t>34</a:t>
            </a:fld>
            <a:endParaRPr lang="en-US" altLang="en-US" sz="1400"/>
          </a:p>
        </p:txBody>
      </p:sp>
      <p:sp>
        <p:nvSpPr>
          <p:cNvPr id="43010" name="Rectangle 2">
            <a:extLst>
              <a:ext uri="{FF2B5EF4-FFF2-40B4-BE49-F238E27FC236}">
                <a16:creationId xmlns:a16="http://schemas.microsoft.com/office/drawing/2014/main" id="{F594E588-76A9-2849-9BA2-98AB8C047BE6}"/>
              </a:ext>
            </a:extLst>
          </p:cNvPr>
          <p:cNvSpPr>
            <a:spLocks noGrp="1" noChangeArrowheads="1"/>
          </p:cNvSpPr>
          <p:nvPr>
            <p:ph type="title"/>
          </p:nvPr>
        </p:nvSpPr>
        <p:spPr>
          <a:xfrm>
            <a:off x="685800" y="0"/>
            <a:ext cx="8001000" cy="914400"/>
          </a:xfrm>
        </p:spPr>
        <p:txBody>
          <a:bodyPr/>
          <a:lstStyle/>
          <a:p>
            <a:r>
              <a:rPr lang="en-US" altLang="en-US"/>
              <a:t>Trace if-else statement</a:t>
            </a:r>
          </a:p>
        </p:txBody>
      </p:sp>
      <p:sp>
        <p:nvSpPr>
          <p:cNvPr id="43011" name="Rectangle 3">
            <a:extLst>
              <a:ext uri="{FF2B5EF4-FFF2-40B4-BE49-F238E27FC236}">
                <a16:creationId xmlns:a16="http://schemas.microsoft.com/office/drawing/2014/main" id="{2213C6EB-447D-BB47-B638-EC9F6D66EF3F}"/>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39941" name="Text Box 4">
            <a:extLst>
              <a:ext uri="{FF2B5EF4-FFF2-40B4-BE49-F238E27FC236}">
                <a16:creationId xmlns:a16="http://schemas.microsoft.com/office/drawing/2014/main" id="{EC7C2A0F-9696-104C-989D-7A41DAB868E2}"/>
              </a:ext>
            </a:extLst>
          </p:cNvPr>
          <p:cNvSpPr txBox="1">
            <a:spLocks noChangeArrowheads="1"/>
          </p:cNvSpPr>
          <p:nvPr/>
        </p:nvSpPr>
        <p:spPr bwMode="auto">
          <a:xfrm>
            <a:off x="381000" y="1524000"/>
            <a:ext cx="3429000" cy="3786188"/>
          </a:xfrm>
          <a:prstGeom prst="rect">
            <a:avLst/>
          </a:prstGeom>
          <a:noFill/>
          <a:ln>
            <a:noFill/>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defRPr/>
            </a:pPr>
            <a:r>
              <a:rPr lang="en-US" dirty="0">
                <a:solidFill>
                  <a:schemeClr val="accent4"/>
                </a:solidFill>
                <a:cs typeface="+mn-cs"/>
              </a:rPr>
              <a:t>if (score &gt;= 90.0)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("A");</a:t>
            </a:r>
          </a:p>
          <a:p>
            <a:pPr>
              <a:defRPr/>
            </a:pPr>
            <a:r>
              <a:rPr lang="en-US" dirty="0">
                <a:solidFill>
                  <a:schemeClr val="accent4"/>
                </a:solidFill>
                <a:cs typeface="+mn-cs"/>
              </a:rPr>
              <a:t>else if (score &gt;= 80.0)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("B");</a:t>
            </a:r>
          </a:p>
          <a:p>
            <a:pPr>
              <a:defRPr/>
            </a:pPr>
            <a:r>
              <a:rPr lang="en-US" dirty="0">
                <a:solidFill>
                  <a:schemeClr val="accent4"/>
                </a:solidFill>
                <a:cs typeface="+mn-cs"/>
              </a:rPr>
              <a:t>else if (score &gt;= 70.0)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("C");</a:t>
            </a:r>
          </a:p>
          <a:p>
            <a:pPr>
              <a:defRPr/>
            </a:pPr>
            <a:r>
              <a:rPr lang="en-US" dirty="0">
                <a:solidFill>
                  <a:schemeClr val="accent4"/>
                </a:solidFill>
                <a:cs typeface="+mn-cs"/>
              </a:rPr>
              <a:t>else if (score &gt;= 60.0)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("D");</a:t>
            </a:r>
          </a:p>
          <a:p>
            <a:pPr>
              <a:defRPr/>
            </a:pPr>
            <a:r>
              <a:rPr lang="en-US" dirty="0">
                <a:solidFill>
                  <a:schemeClr val="accent4"/>
                </a:solidFill>
                <a:cs typeface="+mn-cs"/>
              </a:rPr>
              <a:t>else</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("F");</a:t>
            </a:r>
          </a:p>
        </p:txBody>
      </p:sp>
      <p:sp>
        <p:nvSpPr>
          <p:cNvPr id="43013" name="AutoShape 5">
            <a:extLst>
              <a:ext uri="{FF2B5EF4-FFF2-40B4-BE49-F238E27FC236}">
                <a16:creationId xmlns:a16="http://schemas.microsoft.com/office/drawing/2014/main" id="{1FD7711C-5666-B948-AC77-0F6A58634B19}"/>
              </a:ext>
            </a:extLst>
          </p:cNvPr>
          <p:cNvSpPr>
            <a:spLocks noChangeArrowheads="1"/>
          </p:cNvSpPr>
          <p:nvPr/>
        </p:nvSpPr>
        <p:spPr bwMode="auto">
          <a:xfrm>
            <a:off x="533400" y="914400"/>
            <a:ext cx="2590800" cy="536575"/>
          </a:xfrm>
          <a:prstGeom prst="wedgeRoundRectCallout">
            <a:avLst>
              <a:gd name="adj1" fmla="val -16421"/>
              <a:gd name="adj2" fmla="val 88463"/>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Suppose score is 70.0</a:t>
            </a:r>
          </a:p>
        </p:txBody>
      </p:sp>
      <p:sp>
        <p:nvSpPr>
          <p:cNvPr id="43014" name="AutoShape 6">
            <a:extLst>
              <a:ext uri="{FF2B5EF4-FFF2-40B4-BE49-F238E27FC236}">
                <a16:creationId xmlns:a16="http://schemas.microsoft.com/office/drawing/2014/main" id="{CD6D487F-D306-594C-A66A-DEA671E8D7AD}"/>
              </a:ext>
            </a:extLst>
          </p:cNvPr>
          <p:cNvSpPr>
            <a:spLocks noChangeArrowheads="1"/>
          </p:cNvSpPr>
          <p:nvPr/>
        </p:nvSpPr>
        <p:spPr bwMode="auto">
          <a:xfrm>
            <a:off x="3810000" y="914400"/>
            <a:ext cx="2590800" cy="536575"/>
          </a:xfrm>
          <a:prstGeom prst="wedgeRoundRectCallout">
            <a:avLst>
              <a:gd name="adj1" fmla="val -78676"/>
              <a:gd name="adj2" fmla="val 453551"/>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grade is C</a:t>
            </a:r>
          </a:p>
        </p:txBody>
      </p:sp>
      <p:sp>
        <p:nvSpPr>
          <p:cNvPr id="43015" name="Rectangle 7">
            <a:extLst>
              <a:ext uri="{FF2B5EF4-FFF2-40B4-BE49-F238E27FC236}">
                <a16:creationId xmlns:a16="http://schemas.microsoft.com/office/drawing/2014/main" id="{DC51527E-E307-D74A-AB15-BDF46BB50C46}"/>
              </a:ext>
            </a:extLst>
          </p:cNvPr>
          <p:cNvSpPr>
            <a:spLocks noChangeArrowheads="1"/>
          </p:cNvSpPr>
          <p:nvPr/>
        </p:nvSpPr>
        <p:spPr bwMode="auto">
          <a:xfrm>
            <a:off x="381000" y="3429000"/>
            <a:ext cx="3048000" cy="381000"/>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21622631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lide Number Placeholder 4">
            <a:extLst>
              <a:ext uri="{FF2B5EF4-FFF2-40B4-BE49-F238E27FC236}">
                <a16:creationId xmlns:a16="http://schemas.microsoft.com/office/drawing/2014/main" id="{EBEA1B03-77ED-FC44-AD6F-54DDF5D23526}"/>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35694082-B7B7-7645-8F83-13A7B8338700}" type="slidenum">
              <a:rPr lang="en-US" altLang="en-US" sz="1400" smtClean="0"/>
              <a:pPr>
                <a:spcBef>
                  <a:spcPct val="0"/>
                </a:spcBef>
                <a:buClrTx/>
                <a:buSzTx/>
                <a:buFontTx/>
                <a:buNone/>
              </a:pPr>
              <a:t>35</a:t>
            </a:fld>
            <a:endParaRPr lang="en-US" altLang="en-US" sz="1400"/>
          </a:p>
        </p:txBody>
      </p:sp>
      <p:sp>
        <p:nvSpPr>
          <p:cNvPr id="45058" name="Rectangle 2">
            <a:extLst>
              <a:ext uri="{FF2B5EF4-FFF2-40B4-BE49-F238E27FC236}">
                <a16:creationId xmlns:a16="http://schemas.microsoft.com/office/drawing/2014/main" id="{F6064BBE-3278-5D41-9148-321FB78D0545}"/>
              </a:ext>
            </a:extLst>
          </p:cNvPr>
          <p:cNvSpPr>
            <a:spLocks noGrp="1" noChangeArrowheads="1"/>
          </p:cNvSpPr>
          <p:nvPr>
            <p:ph type="title"/>
          </p:nvPr>
        </p:nvSpPr>
        <p:spPr>
          <a:xfrm>
            <a:off x="685800" y="0"/>
            <a:ext cx="8001000" cy="914400"/>
          </a:xfrm>
        </p:spPr>
        <p:txBody>
          <a:bodyPr/>
          <a:lstStyle/>
          <a:p>
            <a:r>
              <a:rPr lang="en-US" altLang="en-US"/>
              <a:t>Trace if-else statement</a:t>
            </a:r>
          </a:p>
        </p:txBody>
      </p:sp>
      <p:sp>
        <p:nvSpPr>
          <p:cNvPr id="45059" name="Rectangle 3">
            <a:extLst>
              <a:ext uri="{FF2B5EF4-FFF2-40B4-BE49-F238E27FC236}">
                <a16:creationId xmlns:a16="http://schemas.microsoft.com/office/drawing/2014/main" id="{5694481A-706D-1842-98AD-3F002EF33F99}"/>
              </a:ext>
            </a:extLst>
          </p:cNvPr>
          <p:cNvSpPr>
            <a:spLocks noChangeArrowheads="1"/>
          </p:cNvSpPr>
          <p:nvPr/>
        </p:nvSpPr>
        <p:spPr bwMode="auto">
          <a:xfrm>
            <a:off x="2705100" y="26193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41989" name="Text Box 4">
            <a:extLst>
              <a:ext uri="{FF2B5EF4-FFF2-40B4-BE49-F238E27FC236}">
                <a16:creationId xmlns:a16="http://schemas.microsoft.com/office/drawing/2014/main" id="{9C0B7C28-21A5-0D4F-9BB7-70F4F23B901B}"/>
              </a:ext>
            </a:extLst>
          </p:cNvPr>
          <p:cNvSpPr txBox="1">
            <a:spLocks noChangeArrowheads="1"/>
          </p:cNvSpPr>
          <p:nvPr/>
        </p:nvSpPr>
        <p:spPr bwMode="auto">
          <a:xfrm>
            <a:off x="381000" y="1524000"/>
            <a:ext cx="3429000" cy="3786188"/>
          </a:xfrm>
          <a:prstGeom prst="rect">
            <a:avLst/>
          </a:prstGeom>
          <a:noFill/>
          <a:ln>
            <a:noFill/>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defRPr/>
            </a:pPr>
            <a:r>
              <a:rPr lang="en-US" dirty="0">
                <a:solidFill>
                  <a:schemeClr val="accent4"/>
                </a:solidFill>
                <a:cs typeface="+mn-cs"/>
              </a:rPr>
              <a:t>if (score &gt;= 90.0)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("A");</a:t>
            </a:r>
          </a:p>
          <a:p>
            <a:pPr>
              <a:defRPr/>
            </a:pPr>
            <a:r>
              <a:rPr lang="en-US" dirty="0">
                <a:solidFill>
                  <a:schemeClr val="accent4"/>
                </a:solidFill>
                <a:cs typeface="+mn-cs"/>
              </a:rPr>
              <a:t>else if (score &gt;= 80.0)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("B");</a:t>
            </a:r>
          </a:p>
          <a:p>
            <a:pPr>
              <a:defRPr/>
            </a:pPr>
            <a:r>
              <a:rPr lang="en-US" dirty="0">
                <a:solidFill>
                  <a:schemeClr val="accent4"/>
                </a:solidFill>
                <a:cs typeface="+mn-cs"/>
              </a:rPr>
              <a:t>else if (score &gt;= 70.0)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("C");</a:t>
            </a:r>
          </a:p>
          <a:p>
            <a:pPr>
              <a:defRPr/>
            </a:pPr>
            <a:r>
              <a:rPr lang="en-US" dirty="0">
                <a:solidFill>
                  <a:schemeClr val="accent4"/>
                </a:solidFill>
                <a:cs typeface="+mn-cs"/>
              </a:rPr>
              <a:t>else if (score &gt;= 60.0)</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("D");</a:t>
            </a:r>
          </a:p>
          <a:p>
            <a:pPr>
              <a:defRPr/>
            </a:pPr>
            <a:r>
              <a:rPr lang="en-US" dirty="0">
                <a:solidFill>
                  <a:schemeClr val="accent4"/>
                </a:solidFill>
                <a:cs typeface="+mn-cs"/>
              </a:rPr>
              <a:t>else</a:t>
            </a:r>
          </a:p>
          <a:p>
            <a:pPr>
              <a:defRPr/>
            </a:pPr>
            <a:r>
              <a:rPr lang="en-US" dirty="0">
                <a:solidFill>
                  <a:schemeClr val="accent4"/>
                </a:solidFill>
                <a:cs typeface="+mn-cs"/>
              </a:rPr>
              <a:t>  </a:t>
            </a:r>
            <a:r>
              <a:rPr lang="en-US" dirty="0" err="1">
                <a:solidFill>
                  <a:schemeClr val="accent4"/>
                </a:solidFill>
                <a:cs typeface="+mn-cs"/>
              </a:rPr>
              <a:t>System.out.print</a:t>
            </a:r>
            <a:r>
              <a:rPr lang="en-US" dirty="0">
                <a:solidFill>
                  <a:schemeClr val="accent4"/>
                </a:solidFill>
                <a:cs typeface="+mn-cs"/>
              </a:rPr>
              <a:t>("F");</a:t>
            </a:r>
          </a:p>
        </p:txBody>
      </p:sp>
      <p:sp>
        <p:nvSpPr>
          <p:cNvPr id="45061" name="AutoShape 5">
            <a:extLst>
              <a:ext uri="{FF2B5EF4-FFF2-40B4-BE49-F238E27FC236}">
                <a16:creationId xmlns:a16="http://schemas.microsoft.com/office/drawing/2014/main" id="{668DF875-8673-094A-89C6-DEED23592189}"/>
              </a:ext>
            </a:extLst>
          </p:cNvPr>
          <p:cNvSpPr>
            <a:spLocks noChangeArrowheads="1"/>
          </p:cNvSpPr>
          <p:nvPr/>
        </p:nvSpPr>
        <p:spPr bwMode="auto">
          <a:xfrm>
            <a:off x="533400" y="914400"/>
            <a:ext cx="2590800" cy="536575"/>
          </a:xfrm>
          <a:prstGeom prst="wedgeRoundRectCallout">
            <a:avLst>
              <a:gd name="adj1" fmla="val -16421"/>
              <a:gd name="adj2" fmla="val 88463"/>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Suppose score is 70.0</a:t>
            </a:r>
          </a:p>
        </p:txBody>
      </p:sp>
      <p:sp>
        <p:nvSpPr>
          <p:cNvPr id="45062" name="Rectangle 8">
            <a:extLst>
              <a:ext uri="{FF2B5EF4-FFF2-40B4-BE49-F238E27FC236}">
                <a16:creationId xmlns:a16="http://schemas.microsoft.com/office/drawing/2014/main" id="{6C657576-4841-F644-BF57-98F189763B92}"/>
              </a:ext>
            </a:extLst>
          </p:cNvPr>
          <p:cNvSpPr>
            <a:spLocks noChangeArrowheads="1"/>
          </p:cNvSpPr>
          <p:nvPr/>
        </p:nvSpPr>
        <p:spPr bwMode="auto">
          <a:xfrm>
            <a:off x="381000" y="5334000"/>
            <a:ext cx="3048000" cy="381000"/>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45063" name="Text Box 9">
            <a:extLst>
              <a:ext uri="{FF2B5EF4-FFF2-40B4-BE49-F238E27FC236}">
                <a16:creationId xmlns:a16="http://schemas.microsoft.com/office/drawing/2014/main" id="{879E1C4F-A079-394E-A170-EA0A6BA2ABAC}"/>
              </a:ext>
            </a:extLst>
          </p:cNvPr>
          <p:cNvSpPr txBox="1">
            <a:spLocks noChangeArrowheads="1"/>
          </p:cNvSpPr>
          <p:nvPr/>
        </p:nvSpPr>
        <p:spPr bwMode="auto">
          <a:xfrm>
            <a:off x="381000" y="5257800"/>
            <a:ext cx="3048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solidFill>
                <a:schemeClr val="bg2"/>
              </a:solidFill>
            </a:endParaRPr>
          </a:p>
        </p:txBody>
      </p:sp>
      <p:sp>
        <p:nvSpPr>
          <p:cNvPr id="45064" name="Rectangle 10">
            <a:extLst>
              <a:ext uri="{FF2B5EF4-FFF2-40B4-BE49-F238E27FC236}">
                <a16:creationId xmlns:a16="http://schemas.microsoft.com/office/drawing/2014/main" id="{6B3C10A2-0047-0B49-B940-E11DBD49FB95}"/>
              </a:ext>
            </a:extLst>
          </p:cNvPr>
          <p:cNvSpPr>
            <a:spLocks noChangeArrowheads="1"/>
          </p:cNvSpPr>
          <p:nvPr/>
        </p:nvSpPr>
        <p:spPr bwMode="auto">
          <a:xfrm>
            <a:off x="381000" y="5334000"/>
            <a:ext cx="3048000" cy="381000"/>
          </a:xfrm>
          <a:prstGeom prst="rect">
            <a:avLst/>
          </a:prstGeom>
          <a:noFill/>
          <a:ln w="12700">
            <a:solidFill>
              <a:schemeClr val="tx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45065" name="AutoShape 6">
            <a:extLst>
              <a:ext uri="{FF2B5EF4-FFF2-40B4-BE49-F238E27FC236}">
                <a16:creationId xmlns:a16="http://schemas.microsoft.com/office/drawing/2014/main" id="{04A1C8CE-99B2-8F4F-B674-4B776B36EE7C}"/>
              </a:ext>
            </a:extLst>
          </p:cNvPr>
          <p:cNvSpPr>
            <a:spLocks noChangeArrowheads="1"/>
          </p:cNvSpPr>
          <p:nvPr/>
        </p:nvSpPr>
        <p:spPr bwMode="auto">
          <a:xfrm>
            <a:off x="3810000" y="914400"/>
            <a:ext cx="2590800" cy="536575"/>
          </a:xfrm>
          <a:prstGeom prst="wedgeRoundRectCallout">
            <a:avLst>
              <a:gd name="adj1" fmla="val -88847"/>
              <a:gd name="adj2" fmla="val 817162"/>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Exit the if statement</a:t>
            </a:r>
          </a:p>
        </p:txBody>
      </p:sp>
    </p:spTree>
    <p:extLst>
      <p:ext uri="{BB962C8B-B14F-4D97-AF65-F5344CB8AC3E}">
        <p14:creationId xmlns:p14="http://schemas.microsoft.com/office/powerpoint/2010/main" val="29891649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Number Placeholder 4">
            <a:extLst>
              <a:ext uri="{FF2B5EF4-FFF2-40B4-BE49-F238E27FC236}">
                <a16:creationId xmlns:a16="http://schemas.microsoft.com/office/drawing/2014/main" id="{8A710937-EA6C-9348-BEE9-54E24F6BB51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96092B18-B05A-5446-89E5-6F9A34FD4F0F}" type="slidenum">
              <a:rPr lang="en-US" altLang="en-US" sz="1400" smtClean="0"/>
              <a:pPr>
                <a:spcBef>
                  <a:spcPct val="0"/>
                </a:spcBef>
                <a:buClrTx/>
                <a:buSzTx/>
                <a:buFontTx/>
                <a:buNone/>
              </a:pPr>
              <a:t>36</a:t>
            </a:fld>
            <a:endParaRPr lang="en-US" altLang="en-US" sz="1400"/>
          </a:p>
        </p:txBody>
      </p:sp>
      <p:sp>
        <p:nvSpPr>
          <p:cNvPr id="47106" name="Rectangle 2">
            <a:extLst>
              <a:ext uri="{FF2B5EF4-FFF2-40B4-BE49-F238E27FC236}">
                <a16:creationId xmlns:a16="http://schemas.microsoft.com/office/drawing/2014/main" id="{4B5C6EDC-735D-8A40-BD03-D308E4FD28E9}"/>
              </a:ext>
            </a:extLst>
          </p:cNvPr>
          <p:cNvSpPr>
            <a:spLocks noGrp="1" noChangeArrowheads="1"/>
          </p:cNvSpPr>
          <p:nvPr>
            <p:ph type="title"/>
          </p:nvPr>
        </p:nvSpPr>
        <p:spPr>
          <a:xfrm>
            <a:off x="685800" y="0"/>
            <a:ext cx="8001000" cy="914400"/>
          </a:xfrm>
        </p:spPr>
        <p:txBody>
          <a:bodyPr/>
          <a:lstStyle/>
          <a:p>
            <a:r>
              <a:rPr lang="en-US" altLang="en-US" dirty="0"/>
              <a:t>Nested statement</a:t>
            </a:r>
          </a:p>
        </p:txBody>
      </p:sp>
      <p:sp>
        <p:nvSpPr>
          <p:cNvPr id="47107" name="Rectangle 3">
            <a:extLst>
              <a:ext uri="{FF2B5EF4-FFF2-40B4-BE49-F238E27FC236}">
                <a16:creationId xmlns:a16="http://schemas.microsoft.com/office/drawing/2014/main" id="{2FE1FD34-8902-3C46-9891-C08C26C4B45C}"/>
              </a:ext>
            </a:extLst>
          </p:cNvPr>
          <p:cNvSpPr>
            <a:spLocks noGrp="1" noChangeArrowheads="1"/>
          </p:cNvSpPr>
          <p:nvPr>
            <p:ph type="body" idx="1"/>
          </p:nvPr>
        </p:nvSpPr>
        <p:spPr>
          <a:xfrm>
            <a:off x="381000" y="914400"/>
            <a:ext cx="8534400" cy="838200"/>
          </a:xfrm>
        </p:spPr>
        <p:txBody>
          <a:bodyPr>
            <a:normAutofit lnSpcReduction="10000"/>
          </a:bodyPr>
          <a:lstStyle/>
          <a:p>
            <a:pPr marL="0" indent="0">
              <a:lnSpc>
                <a:spcPct val="90000"/>
              </a:lnSpc>
              <a:buFont typeface="Monotype Sorts" pitchFamily="2" charset="2"/>
              <a:buNone/>
            </a:pPr>
            <a:r>
              <a:rPr lang="en-US" altLang="en-US" sz="2800">
                <a:cs typeface="Times New Roman" panose="02020603050405020304" pitchFamily="18" charset="0"/>
              </a:rPr>
              <a:t>The </a:t>
            </a:r>
            <a:r>
              <a:rPr lang="en-US" altLang="en-US" sz="2800" u="sng">
                <a:cs typeface="Times New Roman" panose="02020603050405020304" pitchFamily="18" charset="0"/>
              </a:rPr>
              <a:t>else</a:t>
            </a:r>
            <a:r>
              <a:rPr lang="en-US" altLang="en-US" sz="2800">
                <a:cs typeface="Times New Roman" panose="02020603050405020304" pitchFamily="18" charset="0"/>
              </a:rPr>
              <a:t> clause matches the most recent </a:t>
            </a:r>
            <a:r>
              <a:rPr lang="en-US" altLang="en-US" sz="2800" u="sng">
                <a:cs typeface="Times New Roman" panose="02020603050405020304" pitchFamily="18" charset="0"/>
              </a:rPr>
              <a:t>if</a:t>
            </a:r>
            <a:r>
              <a:rPr lang="en-US" altLang="en-US" sz="2800">
                <a:cs typeface="Times New Roman" panose="02020603050405020304" pitchFamily="18" charset="0"/>
              </a:rPr>
              <a:t> clause in the same block. </a:t>
            </a:r>
            <a:endParaRPr lang="en-US" altLang="en-US" sz="2800">
              <a:latin typeface="Courier" pitchFamily="2" charset="0"/>
              <a:cs typeface="Times New Roman" panose="02020603050405020304" pitchFamily="18" charset="0"/>
            </a:endParaRPr>
          </a:p>
        </p:txBody>
      </p:sp>
      <p:sp>
        <p:nvSpPr>
          <p:cNvPr id="47108" name="Rectangle 5">
            <a:extLst>
              <a:ext uri="{FF2B5EF4-FFF2-40B4-BE49-F238E27FC236}">
                <a16:creationId xmlns:a16="http://schemas.microsoft.com/office/drawing/2014/main" id="{46DC1484-4B03-AB42-B2D4-BFB280B01EE4}"/>
              </a:ext>
            </a:extLst>
          </p:cNvPr>
          <p:cNvSpPr>
            <a:spLocks noChangeArrowheads="1"/>
          </p:cNvSpPr>
          <p:nvPr/>
        </p:nvSpPr>
        <p:spPr bwMode="auto">
          <a:xfrm>
            <a:off x="2466975" y="28241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47109" name="Picture 8">
            <a:extLst>
              <a:ext uri="{FF2B5EF4-FFF2-40B4-BE49-F238E27FC236}">
                <a16:creationId xmlns:a16="http://schemas.microsoft.com/office/drawing/2014/main" id="{92BFCBB7-88A6-7242-B77B-50D774BD51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450" y="2333625"/>
            <a:ext cx="8801100" cy="2190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656126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Number Placeholder 4">
            <a:extLst>
              <a:ext uri="{FF2B5EF4-FFF2-40B4-BE49-F238E27FC236}">
                <a16:creationId xmlns:a16="http://schemas.microsoft.com/office/drawing/2014/main" id="{F80A37ED-7529-D54B-964B-6510AF494DD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B6A7E11D-F221-7C47-AA61-47DE20AA11C2}" type="slidenum">
              <a:rPr lang="en-US" altLang="en-US" sz="1400" smtClean="0"/>
              <a:pPr>
                <a:spcBef>
                  <a:spcPct val="0"/>
                </a:spcBef>
                <a:buClrTx/>
                <a:buSzTx/>
                <a:buFontTx/>
                <a:buNone/>
              </a:pPr>
              <a:t>37</a:t>
            </a:fld>
            <a:endParaRPr lang="en-US" altLang="en-US" sz="1400"/>
          </a:p>
        </p:txBody>
      </p:sp>
      <p:sp>
        <p:nvSpPr>
          <p:cNvPr id="49154" name="Rectangle 2">
            <a:extLst>
              <a:ext uri="{FF2B5EF4-FFF2-40B4-BE49-F238E27FC236}">
                <a16:creationId xmlns:a16="http://schemas.microsoft.com/office/drawing/2014/main" id="{413E681F-5821-6A48-A125-29530E720387}"/>
              </a:ext>
            </a:extLst>
          </p:cNvPr>
          <p:cNvSpPr>
            <a:spLocks noGrp="1" noChangeArrowheads="1"/>
          </p:cNvSpPr>
          <p:nvPr>
            <p:ph type="title"/>
          </p:nvPr>
        </p:nvSpPr>
        <p:spPr>
          <a:xfrm>
            <a:off x="685800" y="0"/>
            <a:ext cx="8001000" cy="914400"/>
          </a:xfrm>
        </p:spPr>
        <p:txBody>
          <a:bodyPr/>
          <a:lstStyle/>
          <a:p>
            <a:r>
              <a:rPr lang="en-US" altLang="en-US" dirty="0"/>
              <a:t>Note</a:t>
            </a:r>
          </a:p>
        </p:txBody>
      </p:sp>
      <p:sp>
        <p:nvSpPr>
          <p:cNvPr id="49155" name="Rectangle 3">
            <a:extLst>
              <a:ext uri="{FF2B5EF4-FFF2-40B4-BE49-F238E27FC236}">
                <a16:creationId xmlns:a16="http://schemas.microsoft.com/office/drawing/2014/main" id="{8FC516EE-7E3B-974F-89FB-BC2EC5AA9897}"/>
              </a:ext>
            </a:extLst>
          </p:cNvPr>
          <p:cNvSpPr>
            <a:spLocks noGrp="1" noChangeArrowheads="1"/>
          </p:cNvSpPr>
          <p:nvPr>
            <p:ph type="body" idx="1"/>
          </p:nvPr>
        </p:nvSpPr>
        <p:spPr>
          <a:xfrm>
            <a:off x="457200" y="990600"/>
            <a:ext cx="8382000" cy="5181600"/>
          </a:xfrm>
        </p:spPr>
        <p:txBody>
          <a:bodyPr>
            <a:normAutofit fontScale="92500" lnSpcReduction="10000"/>
          </a:bodyPr>
          <a:lstStyle/>
          <a:p>
            <a:pPr marL="0" indent="0">
              <a:buFont typeface="Monotype Sorts" pitchFamily="2" charset="2"/>
              <a:buNone/>
            </a:pPr>
            <a:r>
              <a:rPr lang="en-US" altLang="en-US" sz="2800" dirty="0">
                <a:cs typeface="Times New Roman" panose="02020603050405020304" pitchFamily="18" charset="0"/>
              </a:rPr>
              <a:t>Nothing is printed from the preceding statement. To force the </a:t>
            </a:r>
            <a:r>
              <a:rPr lang="en-US" altLang="en-US" sz="2800" u="sng" dirty="0">
                <a:cs typeface="Times New Roman" panose="02020603050405020304" pitchFamily="18" charset="0"/>
              </a:rPr>
              <a:t>else</a:t>
            </a:r>
            <a:r>
              <a:rPr lang="en-US" altLang="en-US" sz="2800" dirty="0">
                <a:cs typeface="Times New Roman" panose="02020603050405020304" pitchFamily="18" charset="0"/>
              </a:rPr>
              <a:t> clause to match the first </a:t>
            </a:r>
            <a:r>
              <a:rPr lang="en-US" altLang="en-US" sz="2800" u="sng" dirty="0">
                <a:cs typeface="Times New Roman" panose="02020603050405020304" pitchFamily="18" charset="0"/>
              </a:rPr>
              <a:t>if</a:t>
            </a:r>
            <a:r>
              <a:rPr lang="en-US" altLang="en-US" sz="2800" dirty="0">
                <a:cs typeface="Times New Roman" panose="02020603050405020304" pitchFamily="18" charset="0"/>
              </a:rPr>
              <a:t> clause, you must add a pair of braces: </a:t>
            </a:r>
          </a:p>
          <a:p>
            <a:pPr marL="0" indent="0">
              <a:buFont typeface="Monotype Sorts" pitchFamily="2" charset="2"/>
              <a:buNone/>
            </a:pPr>
            <a:r>
              <a:rPr lang="en-US" altLang="en-US" sz="2000" b="1" dirty="0">
                <a:solidFill>
                  <a:srgbClr val="000000"/>
                </a:solidFill>
                <a:latin typeface="Courier New" panose="02070309020205020404" pitchFamily="49" charset="0"/>
              </a:rPr>
              <a:t>  int </a:t>
            </a:r>
            <a:r>
              <a:rPr lang="en-US" altLang="en-US" sz="2000" b="1" dirty="0" err="1">
                <a:solidFill>
                  <a:srgbClr val="000000"/>
                </a:solidFill>
                <a:latin typeface="Courier New" panose="02070309020205020404" pitchFamily="49" charset="0"/>
              </a:rPr>
              <a:t>i</a:t>
            </a:r>
            <a:r>
              <a:rPr lang="en-US" altLang="en-US" sz="2000" b="1" dirty="0">
                <a:solidFill>
                  <a:srgbClr val="000000"/>
                </a:solidFill>
                <a:latin typeface="Courier New" panose="02070309020205020404" pitchFamily="49" charset="0"/>
              </a:rPr>
              <a:t> = 1; </a:t>
            </a:r>
          </a:p>
          <a:p>
            <a:pPr marL="0" indent="0">
              <a:buFont typeface="Monotype Sorts" pitchFamily="2" charset="2"/>
              <a:buNone/>
            </a:pPr>
            <a:r>
              <a:rPr lang="en-US" altLang="en-US" sz="2000" b="1" dirty="0">
                <a:solidFill>
                  <a:srgbClr val="000000"/>
                </a:solidFill>
                <a:latin typeface="Courier New" panose="02070309020205020404" pitchFamily="49" charset="0"/>
              </a:rPr>
              <a:t>  int j = 2;</a:t>
            </a:r>
          </a:p>
          <a:p>
            <a:pPr marL="0" indent="0">
              <a:buFont typeface="Monotype Sorts" pitchFamily="2" charset="2"/>
              <a:buNone/>
            </a:pPr>
            <a:r>
              <a:rPr lang="en-US" altLang="en-US" sz="2000" b="1" dirty="0">
                <a:solidFill>
                  <a:srgbClr val="000000"/>
                </a:solidFill>
                <a:latin typeface="Courier New" panose="02070309020205020404" pitchFamily="49" charset="0"/>
              </a:rPr>
              <a:t>  int k = 3;</a:t>
            </a:r>
          </a:p>
          <a:p>
            <a:pPr marL="0" indent="0">
              <a:buFont typeface="Monotype Sorts" pitchFamily="2" charset="2"/>
              <a:buNone/>
            </a:pPr>
            <a:r>
              <a:rPr lang="en-US" altLang="en-US" sz="2000" b="1" dirty="0">
                <a:solidFill>
                  <a:srgbClr val="000000"/>
                </a:solidFill>
                <a:latin typeface="Courier New" panose="02070309020205020404" pitchFamily="49" charset="0"/>
              </a:rPr>
              <a:t>  if (</a:t>
            </a:r>
            <a:r>
              <a:rPr lang="en-US" altLang="en-US" sz="2000" b="1" dirty="0" err="1">
                <a:solidFill>
                  <a:srgbClr val="000000"/>
                </a:solidFill>
                <a:latin typeface="Courier New" panose="02070309020205020404" pitchFamily="49" charset="0"/>
              </a:rPr>
              <a:t>i</a:t>
            </a:r>
            <a:r>
              <a:rPr lang="en-US" altLang="en-US" sz="2000" b="1" dirty="0">
                <a:solidFill>
                  <a:srgbClr val="000000"/>
                </a:solidFill>
                <a:latin typeface="Courier New" panose="02070309020205020404" pitchFamily="49" charset="0"/>
              </a:rPr>
              <a:t> &gt; j) </a:t>
            </a:r>
            <a:r>
              <a:rPr lang="en-US" altLang="en-US" sz="2000" b="1" dirty="0">
                <a:solidFill>
                  <a:srgbClr val="FF0000"/>
                </a:solidFill>
                <a:latin typeface="Courier New" panose="02070309020205020404" pitchFamily="49" charset="0"/>
              </a:rPr>
              <a:t>{</a:t>
            </a:r>
          </a:p>
          <a:p>
            <a:pPr marL="0" indent="0">
              <a:buFont typeface="Monotype Sorts" pitchFamily="2" charset="2"/>
              <a:buNone/>
            </a:pPr>
            <a:r>
              <a:rPr lang="en-US" altLang="en-US" sz="2000" b="1" dirty="0">
                <a:solidFill>
                  <a:srgbClr val="000000"/>
                </a:solidFill>
                <a:latin typeface="Courier New" panose="02070309020205020404" pitchFamily="49" charset="0"/>
              </a:rPr>
              <a:t>    if (</a:t>
            </a:r>
            <a:r>
              <a:rPr lang="en-US" altLang="en-US" sz="2000" b="1" dirty="0" err="1">
                <a:solidFill>
                  <a:srgbClr val="000000"/>
                </a:solidFill>
                <a:latin typeface="Courier New" panose="02070309020205020404" pitchFamily="49" charset="0"/>
              </a:rPr>
              <a:t>i</a:t>
            </a:r>
            <a:r>
              <a:rPr lang="en-US" altLang="en-US" sz="2000" b="1" dirty="0">
                <a:solidFill>
                  <a:srgbClr val="000000"/>
                </a:solidFill>
                <a:latin typeface="Courier New" panose="02070309020205020404" pitchFamily="49" charset="0"/>
              </a:rPr>
              <a:t> &gt; k)</a:t>
            </a:r>
          </a:p>
          <a:p>
            <a:pPr marL="0" indent="0">
              <a:buFont typeface="Monotype Sorts" pitchFamily="2" charset="2"/>
              <a:buNone/>
            </a:pPr>
            <a:r>
              <a:rPr lang="en-US" altLang="en-US" sz="2000" b="1" dirty="0">
                <a:solidFill>
                  <a:srgbClr val="000000"/>
                </a:solidFill>
                <a:latin typeface="Courier New" panose="02070309020205020404" pitchFamily="49" charset="0"/>
              </a:rPr>
              <a:t>      </a:t>
            </a:r>
            <a:r>
              <a:rPr lang="en-US" altLang="en-US" sz="2000" b="1" dirty="0" err="1">
                <a:solidFill>
                  <a:srgbClr val="000000"/>
                </a:solidFill>
                <a:latin typeface="Courier New" panose="02070309020205020404" pitchFamily="49" charset="0"/>
              </a:rPr>
              <a:t>System.out.println</a:t>
            </a:r>
            <a:r>
              <a:rPr lang="en-US" altLang="en-US" sz="2000" b="1" dirty="0">
                <a:solidFill>
                  <a:srgbClr val="000000"/>
                </a:solidFill>
                <a:latin typeface="Courier New" panose="02070309020205020404" pitchFamily="49" charset="0"/>
              </a:rPr>
              <a:t>("A");</a:t>
            </a:r>
          </a:p>
          <a:p>
            <a:pPr marL="0" indent="0">
              <a:buFont typeface="Monotype Sorts" pitchFamily="2" charset="2"/>
              <a:buNone/>
            </a:pPr>
            <a:r>
              <a:rPr lang="en-US" altLang="en-US" sz="2000" b="1" dirty="0">
                <a:solidFill>
                  <a:srgbClr val="000000"/>
                </a:solidFill>
                <a:latin typeface="Courier New" panose="02070309020205020404" pitchFamily="49" charset="0"/>
              </a:rPr>
              <a:t>  </a:t>
            </a:r>
            <a:r>
              <a:rPr lang="en-US" altLang="en-US" sz="2000" b="1" dirty="0">
                <a:solidFill>
                  <a:srgbClr val="FF0000"/>
                </a:solidFill>
                <a:latin typeface="Courier New" panose="02070309020205020404" pitchFamily="49" charset="0"/>
              </a:rPr>
              <a:t>}</a:t>
            </a:r>
          </a:p>
          <a:p>
            <a:pPr marL="0" indent="0">
              <a:buFont typeface="Monotype Sorts" pitchFamily="2" charset="2"/>
              <a:buNone/>
            </a:pPr>
            <a:r>
              <a:rPr lang="en-US" altLang="en-US" sz="2000" b="1" dirty="0">
                <a:solidFill>
                  <a:srgbClr val="000000"/>
                </a:solidFill>
                <a:latin typeface="Courier New" panose="02070309020205020404" pitchFamily="49" charset="0"/>
              </a:rPr>
              <a:t>  else </a:t>
            </a:r>
          </a:p>
          <a:p>
            <a:pPr marL="0" indent="0">
              <a:buFont typeface="Monotype Sorts" pitchFamily="2" charset="2"/>
              <a:buNone/>
            </a:pPr>
            <a:r>
              <a:rPr lang="en-US" altLang="en-US" sz="2000" b="1" dirty="0">
                <a:solidFill>
                  <a:srgbClr val="000000"/>
                </a:solidFill>
                <a:latin typeface="Courier New" panose="02070309020205020404" pitchFamily="49" charset="0"/>
              </a:rPr>
              <a:t>    </a:t>
            </a:r>
            <a:r>
              <a:rPr lang="en-US" altLang="en-US" sz="2000" b="1" dirty="0" err="1">
                <a:solidFill>
                  <a:srgbClr val="000000"/>
                </a:solidFill>
                <a:latin typeface="Courier New" panose="02070309020205020404" pitchFamily="49" charset="0"/>
              </a:rPr>
              <a:t>System.out.println</a:t>
            </a:r>
            <a:r>
              <a:rPr lang="en-US" altLang="en-US" sz="2000" b="1" dirty="0">
                <a:solidFill>
                  <a:srgbClr val="000000"/>
                </a:solidFill>
                <a:latin typeface="Courier New" panose="02070309020205020404" pitchFamily="49" charset="0"/>
              </a:rPr>
              <a:t>("B");</a:t>
            </a:r>
          </a:p>
          <a:p>
            <a:pPr marL="0" indent="0">
              <a:buFont typeface="Monotype Sorts" pitchFamily="2" charset="2"/>
              <a:buNone/>
            </a:pPr>
            <a:r>
              <a:rPr lang="en-US" altLang="en-US" sz="2800" dirty="0">
                <a:cs typeface="Times New Roman" panose="02020603050405020304" pitchFamily="18" charset="0"/>
              </a:rPr>
              <a:t>This statement prints B.</a:t>
            </a:r>
            <a:endParaRPr lang="en-US" altLang="en-US" sz="2000" dirty="0"/>
          </a:p>
        </p:txBody>
      </p:sp>
    </p:spTree>
    <p:extLst>
      <p:ext uri="{BB962C8B-B14F-4D97-AF65-F5344CB8AC3E}">
        <p14:creationId xmlns:p14="http://schemas.microsoft.com/office/powerpoint/2010/main" val="34001895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Slide Number Placeholder 4">
            <a:extLst>
              <a:ext uri="{FF2B5EF4-FFF2-40B4-BE49-F238E27FC236}">
                <a16:creationId xmlns:a16="http://schemas.microsoft.com/office/drawing/2014/main" id="{0C23417B-D8B1-B743-8A4C-C4A9D2703B6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D60FAE37-3D0C-4A49-B6D7-3592AF6479B4}" type="slidenum">
              <a:rPr lang="en-US" altLang="en-US" sz="1400" smtClean="0"/>
              <a:pPr>
                <a:spcBef>
                  <a:spcPct val="0"/>
                </a:spcBef>
                <a:buClrTx/>
                <a:buSzTx/>
                <a:buFontTx/>
                <a:buNone/>
              </a:pPr>
              <a:t>38</a:t>
            </a:fld>
            <a:endParaRPr lang="en-US" altLang="en-US" sz="1400"/>
          </a:p>
        </p:txBody>
      </p:sp>
      <p:sp>
        <p:nvSpPr>
          <p:cNvPr id="51202" name="Rectangle 2">
            <a:extLst>
              <a:ext uri="{FF2B5EF4-FFF2-40B4-BE49-F238E27FC236}">
                <a16:creationId xmlns:a16="http://schemas.microsoft.com/office/drawing/2014/main" id="{C83DF436-EEBC-CD48-9B62-FBAAD597490A}"/>
              </a:ext>
            </a:extLst>
          </p:cNvPr>
          <p:cNvSpPr>
            <a:spLocks noGrp="1" noChangeArrowheads="1"/>
          </p:cNvSpPr>
          <p:nvPr>
            <p:ph type="title"/>
          </p:nvPr>
        </p:nvSpPr>
        <p:spPr>
          <a:xfrm>
            <a:off x="685800" y="0"/>
            <a:ext cx="8001000" cy="914400"/>
          </a:xfrm>
        </p:spPr>
        <p:txBody>
          <a:bodyPr/>
          <a:lstStyle/>
          <a:p>
            <a:r>
              <a:rPr lang="en-US" altLang="en-US"/>
              <a:t>Common Errors</a:t>
            </a:r>
          </a:p>
        </p:txBody>
      </p:sp>
      <p:sp>
        <p:nvSpPr>
          <p:cNvPr id="51203" name="Rectangle 3">
            <a:extLst>
              <a:ext uri="{FF2B5EF4-FFF2-40B4-BE49-F238E27FC236}">
                <a16:creationId xmlns:a16="http://schemas.microsoft.com/office/drawing/2014/main" id="{D0B72AD3-6396-9E49-91F9-9FD1C5618470}"/>
              </a:ext>
            </a:extLst>
          </p:cNvPr>
          <p:cNvSpPr>
            <a:spLocks noGrp="1" noChangeArrowheads="1"/>
          </p:cNvSpPr>
          <p:nvPr>
            <p:ph type="body" idx="1"/>
          </p:nvPr>
        </p:nvSpPr>
        <p:spPr>
          <a:xfrm>
            <a:off x="75183" y="1036036"/>
            <a:ext cx="8382000" cy="5486400"/>
          </a:xfrm>
        </p:spPr>
        <p:txBody>
          <a:bodyPr>
            <a:normAutofit fontScale="92500"/>
          </a:bodyPr>
          <a:lstStyle/>
          <a:p>
            <a:pPr marL="0" indent="0">
              <a:buFont typeface="Monotype Sorts" pitchFamily="2" charset="2"/>
              <a:buNone/>
            </a:pPr>
            <a:r>
              <a:rPr lang="en-US" altLang="en-US" sz="2400" dirty="0">
                <a:cs typeface="Times New Roman" panose="02020603050405020304" pitchFamily="18" charset="0"/>
              </a:rPr>
              <a:t>Adding a semicolon at the end of an </a:t>
            </a:r>
            <a:r>
              <a:rPr lang="en-US" altLang="en-US" sz="2400" u="sng" dirty="0">
                <a:cs typeface="Times New Roman" panose="02020603050405020304" pitchFamily="18" charset="0"/>
              </a:rPr>
              <a:t>if</a:t>
            </a:r>
            <a:r>
              <a:rPr lang="en-US" altLang="en-US" sz="2400" dirty="0">
                <a:cs typeface="Times New Roman" panose="02020603050405020304" pitchFamily="18" charset="0"/>
              </a:rPr>
              <a:t> clause is a common mistake in Java Programming.</a:t>
            </a:r>
          </a:p>
          <a:p>
            <a:pPr marL="0" indent="0">
              <a:buFont typeface="Monotype Sorts" pitchFamily="2" charset="2"/>
              <a:buNone/>
            </a:pPr>
            <a:r>
              <a:rPr lang="en-US" altLang="en-US" sz="2400" dirty="0"/>
              <a:t>if (radius &gt;= 0);</a:t>
            </a:r>
          </a:p>
          <a:p>
            <a:pPr marL="0" indent="0">
              <a:buFont typeface="Monotype Sorts" pitchFamily="2" charset="2"/>
              <a:buNone/>
            </a:pPr>
            <a:r>
              <a:rPr lang="en-US" altLang="en-US" sz="2400" dirty="0"/>
              <a:t>{</a:t>
            </a:r>
          </a:p>
          <a:p>
            <a:pPr marL="0" indent="0">
              <a:buFont typeface="Monotype Sorts" pitchFamily="2" charset="2"/>
              <a:buNone/>
            </a:pPr>
            <a:r>
              <a:rPr lang="en-US" altLang="en-US" sz="2400" dirty="0"/>
              <a:t>  area = radius*radius*PI;</a:t>
            </a:r>
          </a:p>
          <a:p>
            <a:pPr marL="0" indent="0">
              <a:buFont typeface="Monotype Sorts" pitchFamily="2" charset="2"/>
              <a:buNone/>
            </a:pPr>
            <a:r>
              <a:rPr lang="en-US" altLang="en-US" sz="2400" dirty="0"/>
              <a:t>  </a:t>
            </a:r>
            <a:r>
              <a:rPr lang="en-US" altLang="en-US" sz="2400" dirty="0" err="1"/>
              <a:t>System.out.println</a:t>
            </a:r>
            <a:r>
              <a:rPr lang="en-US" altLang="en-US" sz="2400" dirty="0"/>
              <a:t>(</a:t>
            </a:r>
          </a:p>
          <a:p>
            <a:pPr marL="0" indent="0">
              <a:buFont typeface="Monotype Sorts" pitchFamily="2" charset="2"/>
              <a:buNone/>
            </a:pPr>
            <a:r>
              <a:rPr lang="en-US" altLang="en-US" sz="2400" dirty="0"/>
              <a:t>    "The area for the circle of radius " +</a:t>
            </a:r>
          </a:p>
          <a:p>
            <a:pPr marL="0" indent="0">
              <a:buFont typeface="Monotype Sorts" pitchFamily="2" charset="2"/>
              <a:buNone/>
            </a:pPr>
            <a:r>
              <a:rPr lang="en-US" altLang="en-US" sz="2400" dirty="0"/>
              <a:t>    radius + " is " + area);</a:t>
            </a:r>
          </a:p>
          <a:p>
            <a:pPr marL="0" indent="0">
              <a:buFont typeface="Monotype Sorts" pitchFamily="2" charset="2"/>
              <a:buNone/>
            </a:pPr>
            <a:r>
              <a:rPr lang="en-US" altLang="en-US" sz="2400" dirty="0"/>
              <a:t>}</a:t>
            </a:r>
          </a:p>
          <a:p>
            <a:pPr marL="0" indent="0">
              <a:buFont typeface="Monotype Sorts" pitchFamily="2" charset="2"/>
              <a:buNone/>
            </a:pPr>
            <a:r>
              <a:rPr lang="en-US" altLang="en-US" sz="2400" dirty="0">
                <a:cs typeface="Times New Roman" panose="02020603050405020304" pitchFamily="18" charset="0"/>
              </a:rPr>
              <a:t>This mistake is hard to find, because it is not a compilation error or a runtime error, it is a logic error. </a:t>
            </a:r>
          </a:p>
          <a:p>
            <a:pPr marL="0" indent="0">
              <a:buFont typeface="Monotype Sorts" pitchFamily="2" charset="2"/>
              <a:buNone/>
            </a:pPr>
            <a:r>
              <a:rPr lang="en-US" altLang="en-US" sz="2400" dirty="0">
                <a:cs typeface="Times New Roman" panose="02020603050405020304" pitchFamily="18" charset="0"/>
              </a:rPr>
              <a:t>This error often occurs when you use the next-line block style.</a:t>
            </a:r>
            <a:endParaRPr lang="en-US" altLang="en-US" sz="2800" dirty="0"/>
          </a:p>
        </p:txBody>
      </p:sp>
      <p:sp>
        <p:nvSpPr>
          <p:cNvPr id="51204" name="Line 5">
            <a:extLst>
              <a:ext uri="{FF2B5EF4-FFF2-40B4-BE49-F238E27FC236}">
                <a16:creationId xmlns:a16="http://schemas.microsoft.com/office/drawing/2014/main" id="{CE6EC57D-41E1-3B4D-A657-9E98EF6C13B2}"/>
              </a:ext>
            </a:extLst>
          </p:cNvPr>
          <p:cNvSpPr>
            <a:spLocks noChangeShapeType="1"/>
          </p:cNvSpPr>
          <p:nvPr/>
        </p:nvSpPr>
        <p:spPr bwMode="auto">
          <a:xfrm flipH="1">
            <a:off x="2209800" y="2057400"/>
            <a:ext cx="838200" cy="0"/>
          </a:xfrm>
          <a:prstGeom prst="line">
            <a:avLst/>
          </a:prstGeom>
          <a:noFill/>
          <a:ln w="12700">
            <a:solidFill>
              <a:srgbClr val="FF0000"/>
            </a:solidFill>
            <a:round/>
            <a:headEnd type="none" w="sm" len="sm"/>
            <a:tailEnd type="triangle" w="sm" len="sm"/>
          </a:ln>
          <a:extLst>
            <a:ext uri="{909E8E84-426E-40DD-AFC4-6F175D3DCCD1}">
              <a14:hiddenFill xmlns:a14="http://schemas.microsoft.com/office/drawing/2010/main">
                <a:noFill/>
              </a14:hiddenFill>
            </a:ext>
          </a:extLst>
        </p:spPr>
        <p:txBody>
          <a:bodyPr/>
          <a:lstStyle/>
          <a:p>
            <a:endParaRPr lang="en-AU"/>
          </a:p>
        </p:txBody>
      </p:sp>
      <p:sp>
        <p:nvSpPr>
          <p:cNvPr id="51205" name="Text Box 7">
            <a:extLst>
              <a:ext uri="{FF2B5EF4-FFF2-40B4-BE49-F238E27FC236}">
                <a16:creationId xmlns:a16="http://schemas.microsoft.com/office/drawing/2014/main" id="{C3F6B846-9691-4849-BEEB-13FEF2C9ADA1}"/>
              </a:ext>
            </a:extLst>
          </p:cNvPr>
          <p:cNvSpPr txBox="1">
            <a:spLocks noChangeArrowheads="1"/>
          </p:cNvSpPr>
          <p:nvPr/>
        </p:nvSpPr>
        <p:spPr bwMode="auto">
          <a:xfrm>
            <a:off x="3276600" y="1905000"/>
            <a:ext cx="1295400" cy="469900"/>
          </a:xfrm>
          <a:prstGeom prst="rect">
            <a:avLst/>
          </a:prstGeom>
          <a:noFill/>
          <a:ln w="12700">
            <a:solidFill>
              <a:srgbClr val="FF0000"/>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t>Wrong</a:t>
            </a:r>
          </a:p>
        </p:txBody>
      </p:sp>
      <p:sp>
        <p:nvSpPr>
          <p:cNvPr id="2" name="Rectangle 1">
            <a:extLst>
              <a:ext uri="{FF2B5EF4-FFF2-40B4-BE49-F238E27FC236}">
                <a16:creationId xmlns:a16="http://schemas.microsoft.com/office/drawing/2014/main" id="{FF7A0FD8-A7D0-0706-5DED-14D3BF5C1CA2}"/>
              </a:ext>
            </a:extLst>
          </p:cNvPr>
          <p:cNvSpPr>
            <a:spLocks noChangeArrowheads="1"/>
          </p:cNvSpPr>
          <p:nvPr/>
        </p:nvSpPr>
        <p:spPr bwMode="auto">
          <a:xfrm>
            <a:off x="5374888" y="1584570"/>
            <a:ext cx="3769113" cy="3354765"/>
          </a:xfrm>
          <a:prstGeom prst="rect">
            <a:avLst/>
          </a:prstGeom>
          <a:noFill/>
          <a:ln w="95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Block Execution</a:t>
            </a:r>
            <a:r>
              <a:rPr kumimoji="0" lang="en-US" altLang="en-US" sz="26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block of code enclosed in the {} braces will execute every time, no matter what the if condition evaluates to, because it's no longer connected to the if statement. </a:t>
            </a:r>
          </a:p>
        </p:txBody>
      </p:sp>
    </p:spTree>
    <p:extLst>
      <p:ext uri="{BB962C8B-B14F-4D97-AF65-F5344CB8AC3E}">
        <p14:creationId xmlns:p14="http://schemas.microsoft.com/office/powerpoint/2010/main" val="16294489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53DDE8-AB55-D983-55AF-2B1B901D58D4}"/>
              </a:ext>
            </a:extLst>
          </p:cNvPr>
          <p:cNvSpPr txBox="1"/>
          <p:nvPr/>
        </p:nvSpPr>
        <p:spPr>
          <a:xfrm>
            <a:off x="0" y="600164"/>
            <a:ext cx="9144000" cy="1200329"/>
          </a:xfrm>
          <a:prstGeom prst="rect">
            <a:avLst/>
          </a:prstGeom>
          <a:solidFill>
            <a:srgbClr val="000000"/>
          </a:solidFill>
        </p:spPr>
        <p:txBody>
          <a:bodyPr wrap="square">
            <a:spAutoFit/>
          </a:bodyPr>
          <a:lstStyle/>
          <a:p>
            <a:r>
              <a:rPr lang="en-US" b="0" dirty="0">
                <a:solidFill>
                  <a:srgbClr val="C586C0"/>
                </a:solidFill>
                <a:effectLst/>
                <a:highlight>
                  <a:srgbClr val="000000"/>
                </a:highlight>
                <a:latin typeface="Consolas" panose="020B0609020204030204" pitchFamily="49" charset="0"/>
              </a:rPr>
              <a:t>if</a:t>
            </a:r>
            <a:r>
              <a:rPr lang="en-US" b="0" dirty="0">
                <a:solidFill>
                  <a:srgbClr val="CCCCCC"/>
                </a:solidFill>
                <a:effectLst/>
                <a:highlight>
                  <a:srgbClr val="000000"/>
                </a:highlight>
                <a:latin typeface="Consolas" panose="020B0609020204030204" pitchFamily="49" charset="0"/>
              </a:rPr>
              <a:t> (radius </a:t>
            </a:r>
            <a:r>
              <a:rPr lang="en-US" b="0" dirty="0">
                <a:solidFill>
                  <a:srgbClr val="D4D4D4"/>
                </a:solidFill>
                <a:effectLst/>
                <a:highlight>
                  <a:srgbClr val="000000"/>
                </a:highlight>
                <a:latin typeface="Consolas" panose="020B0609020204030204" pitchFamily="49" charset="0"/>
              </a:rPr>
              <a:t>&gt;=</a:t>
            </a:r>
            <a:r>
              <a:rPr lang="en-US" b="0" dirty="0">
                <a:solidFill>
                  <a:srgbClr val="CCCCCC"/>
                </a:solidFill>
                <a:effectLst/>
                <a:highlight>
                  <a:srgbClr val="000000"/>
                </a:highlight>
                <a:latin typeface="Consolas" panose="020B0609020204030204" pitchFamily="49" charset="0"/>
              </a:rPr>
              <a:t> </a:t>
            </a:r>
            <a:r>
              <a:rPr lang="en-US" b="0" dirty="0">
                <a:solidFill>
                  <a:srgbClr val="B5CEA8"/>
                </a:solidFill>
                <a:effectLst/>
                <a:highlight>
                  <a:srgbClr val="000000"/>
                </a:highlight>
                <a:latin typeface="Consolas" panose="020B0609020204030204" pitchFamily="49" charset="0"/>
              </a:rPr>
              <a:t>0</a:t>
            </a:r>
            <a:r>
              <a:rPr lang="en-US" b="0" dirty="0">
                <a:solidFill>
                  <a:srgbClr val="CCCCCC"/>
                </a:solidFill>
                <a:effectLst/>
                <a:highlight>
                  <a:srgbClr val="000000"/>
                </a:highlight>
                <a:latin typeface="Consolas" panose="020B0609020204030204" pitchFamily="49" charset="0"/>
              </a:rPr>
              <a:t>)</a:t>
            </a:r>
          </a:p>
          <a:p>
            <a:r>
              <a:rPr lang="en-US" b="0" dirty="0">
                <a:solidFill>
                  <a:srgbClr val="CCCCCC"/>
                </a:solidFill>
                <a:effectLst/>
                <a:highlight>
                  <a:srgbClr val="000000"/>
                </a:highlight>
                <a:latin typeface="Consolas" panose="020B0609020204030204" pitchFamily="49" charset="0"/>
              </a:rPr>
              <a:t>    area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radius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radius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PI;</a:t>
            </a:r>
          </a:p>
          <a:p>
            <a:r>
              <a:rPr lang="en-US" b="0" dirty="0">
                <a:solidFill>
                  <a:srgbClr val="CCCCCC"/>
                </a:solidFill>
                <a:effectLst/>
                <a:highlight>
                  <a:srgbClr val="000000"/>
                </a:highlight>
                <a:latin typeface="Consolas" panose="020B0609020204030204" pitchFamily="49" charset="0"/>
              </a:rPr>
              <a:t>    </a:t>
            </a:r>
            <a:r>
              <a:rPr lang="en-US" b="0" dirty="0" err="1">
                <a:solidFill>
                  <a:srgbClr val="9CDCFE"/>
                </a:solidFill>
                <a:effectLst/>
                <a:highlight>
                  <a:srgbClr val="000000"/>
                </a:highlight>
                <a:latin typeface="Consolas" panose="020B0609020204030204" pitchFamily="49" charset="0"/>
              </a:rPr>
              <a:t>System</a:t>
            </a:r>
            <a:r>
              <a:rPr lang="en-US" b="0" dirty="0" err="1">
                <a:solidFill>
                  <a:srgbClr val="CCCCCC"/>
                </a:solidFill>
                <a:effectLst/>
                <a:highlight>
                  <a:srgbClr val="000000"/>
                </a:highlight>
                <a:latin typeface="Consolas" panose="020B0609020204030204" pitchFamily="49" charset="0"/>
              </a:rPr>
              <a:t>.</a:t>
            </a:r>
            <a:r>
              <a:rPr lang="en-US" b="0" dirty="0" err="1">
                <a:solidFill>
                  <a:srgbClr val="9CDCFE"/>
                </a:solidFill>
                <a:effectLst/>
                <a:highlight>
                  <a:srgbClr val="000000"/>
                </a:highlight>
                <a:latin typeface="Consolas" panose="020B0609020204030204" pitchFamily="49" charset="0"/>
              </a:rPr>
              <a:t>out</a:t>
            </a:r>
            <a:r>
              <a:rPr lang="en-US" b="0" dirty="0" err="1">
                <a:solidFill>
                  <a:srgbClr val="CCCCCC"/>
                </a:solidFill>
                <a:effectLst/>
                <a:highlight>
                  <a:srgbClr val="000000"/>
                </a:highlight>
                <a:latin typeface="Consolas" panose="020B0609020204030204" pitchFamily="49" charset="0"/>
              </a:rPr>
              <a:t>.</a:t>
            </a:r>
            <a:r>
              <a:rPr lang="en-US" b="0" dirty="0" err="1">
                <a:solidFill>
                  <a:srgbClr val="DCDCAA"/>
                </a:solidFill>
                <a:effectLst/>
                <a:highlight>
                  <a:srgbClr val="000000"/>
                </a:highlight>
                <a:latin typeface="Consolas" panose="020B0609020204030204" pitchFamily="49" charset="0"/>
              </a:rPr>
              <a:t>println</a:t>
            </a:r>
            <a:r>
              <a:rPr lang="en-US" b="0" dirty="0">
                <a:solidFill>
                  <a:srgbClr val="CCCCCC"/>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"The area for the circle of radius "</a:t>
            </a:r>
            <a:r>
              <a:rPr lang="en-US" b="0" dirty="0">
                <a:solidFill>
                  <a:srgbClr val="CCCCCC"/>
                </a:solidFill>
                <a:effectLst/>
                <a:highlight>
                  <a:srgbClr val="000000"/>
                </a:highlight>
                <a:latin typeface="Consolas" panose="020B0609020204030204" pitchFamily="49" charset="0"/>
              </a:rPr>
              <a:t>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radius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 is "</a:t>
            </a:r>
            <a:r>
              <a:rPr lang="en-US" b="0" dirty="0">
                <a:solidFill>
                  <a:srgbClr val="CCCCCC"/>
                </a:solidFill>
                <a:effectLst/>
                <a:highlight>
                  <a:srgbClr val="000000"/>
                </a:highlight>
                <a:latin typeface="Consolas" panose="020B0609020204030204" pitchFamily="49" charset="0"/>
              </a:rPr>
              <a:t>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area);</a:t>
            </a:r>
          </a:p>
        </p:txBody>
      </p:sp>
      <p:sp>
        <p:nvSpPr>
          <p:cNvPr id="8" name="TextBox 7">
            <a:extLst>
              <a:ext uri="{FF2B5EF4-FFF2-40B4-BE49-F238E27FC236}">
                <a16:creationId xmlns:a16="http://schemas.microsoft.com/office/drawing/2014/main" id="{22558617-0CCB-9B46-E77A-7239E76196D9}"/>
              </a:ext>
            </a:extLst>
          </p:cNvPr>
          <p:cNvSpPr txBox="1"/>
          <p:nvPr/>
        </p:nvSpPr>
        <p:spPr>
          <a:xfrm>
            <a:off x="0" y="0"/>
            <a:ext cx="9144000" cy="600164"/>
          </a:xfrm>
          <a:prstGeom prst="rect">
            <a:avLst/>
          </a:prstGeom>
          <a:solidFill>
            <a:schemeClr val="bg1"/>
          </a:solidFill>
        </p:spPr>
        <p:txBody>
          <a:bodyPr wrap="square">
            <a:spAutoFit/>
          </a:bodyPr>
          <a:lstStyle/>
          <a:p>
            <a:r>
              <a:rPr lang="en-US" sz="3300" dirty="0">
                <a:latin typeface="Calibri" panose="020F0502020204030204" pitchFamily="34" charset="0"/>
                <a:cs typeface="Calibri" panose="020F0502020204030204" pitchFamily="34" charset="0"/>
              </a:rPr>
              <a:t>Without Braces (Incorrect for Multiple Statements):</a:t>
            </a:r>
            <a:endParaRPr lang="en-AU" sz="33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A9E36F01-89C8-C476-8A63-A999A5F4CDE8}"/>
              </a:ext>
            </a:extLst>
          </p:cNvPr>
          <p:cNvSpPr txBox="1"/>
          <p:nvPr/>
        </p:nvSpPr>
        <p:spPr>
          <a:xfrm>
            <a:off x="0" y="1800493"/>
            <a:ext cx="9144000" cy="1446550"/>
          </a:xfrm>
          <a:prstGeom prst="rect">
            <a:avLst/>
          </a:prstGeom>
          <a:noFill/>
          <a:ln>
            <a:solidFill>
              <a:srgbClr val="FF0000"/>
            </a:solidFill>
          </a:ln>
        </p:spPr>
        <p:txBody>
          <a:bodyPr wrap="square">
            <a:spAutoFit/>
          </a:bodyPr>
          <a:lstStyle/>
          <a:p>
            <a:r>
              <a:rPr lang="en-AU" sz="2200" dirty="0">
                <a:latin typeface="Calibri" panose="020F0502020204030204" pitchFamily="34" charset="0"/>
                <a:cs typeface="Calibri" panose="020F0502020204030204" pitchFamily="34" charset="0"/>
              </a:rPr>
              <a:t>Only One Statement Executed Conditionally: In the above code, only the first line after the if statement (area = radius * radius * PI;) is executed if radius &gt;= 0. The second line (</a:t>
            </a:r>
            <a:r>
              <a:rPr lang="en-AU" sz="2200" dirty="0" err="1">
                <a:latin typeface="Calibri" panose="020F0502020204030204" pitchFamily="34" charset="0"/>
                <a:cs typeface="Calibri" panose="020F0502020204030204" pitchFamily="34" charset="0"/>
              </a:rPr>
              <a:t>System.out.println</a:t>
            </a:r>
            <a:r>
              <a:rPr lang="en-AU" sz="2200" dirty="0">
                <a:latin typeface="Calibri" panose="020F0502020204030204" pitchFamily="34" charset="0"/>
                <a:cs typeface="Calibri" panose="020F0502020204030204" pitchFamily="34" charset="0"/>
              </a:rPr>
              <a:t>(...)) will execute unconditionally, regardless of the if condition. This is not what we want.</a:t>
            </a:r>
          </a:p>
        </p:txBody>
      </p:sp>
      <p:sp>
        <p:nvSpPr>
          <p:cNvPr id="12" name="TextBox 11">
            <a:extLst>
              <a:ext uri="{FF2B5EF4-FFF2-40B4-BE49-F238E27FC236}">
                <a16:creationId xmlns:a16="http://schemas.microsoft.com/office/drawing/2014/main" id="{302D2F46-DEC5-0710-D535-777A97B16D88}"/>
              </a:ext>
            </a:extLst>
          </p:cNvPr>
          <p:cNvSpPr txBox="1"/>
          <p:nvPr/>
        </p:nvSpPr>
        <p:spPr>
          <a:xfrm>
            <a:off x="0" y="3770263"/>
            <a:ext cx="9144000" cy="1477328"/>
          </a:xfrm>
          <a:prstGeom prst="rect">
            <a:avLst/>
          </a:prstGeom>
          <a:solidFill>
            <a:srgbClr val="000000"/>
          </a:solidFill>
        </p:spPr>
        <p:txBody>
          <a:bodyPr wrap="square">
            <a:spAutoFit/>
          </a:bodyPr>
          <a:lstStyle/>
          <a:p>
            <a:r>
              <a:rPr lang="en-US" b="0" dirty="0">
                <a:solidFill>
                  <a:srgbClr val="C586C0"/>
                </a:solidFill>
                <a:effectLst/>
                <a:highlight>
                  <a:srgbClr val="000000"/>
                </a:highlight>
                <a:latin typeface="Consolas" panose="020B0609020204030204" pitchFamily="49" charset="0"/>
              </a:rPr>
              <a:t>if</a:t>
            </a:r>
            <a:r>
              <a:rPr lang="en-US" b="0" dirty="0">
                <a:solidFill>
                  <a:srgbClr val="CCCCCC"/>
                </a:solidFill>
                <a:effectLst/>
                <a:highlight>
                  <a:srgbClr val="000000"/>
                </a:highlight>
                <a:latin typeface="Consolas" panose="020B0609020204030204" pitchFamily="49" charset="0"/>
              </a:rPr>
              <a:t> (radius </a:t>
            </a:r>
            <a:r>
              <a:rPr lang="en-US" b="0" dirty="0">
                <a:solidFill>
                  <a:srgbClr val="D4D4D4"/>
                </a:solidFill>
                <a:effectLst/>
                <a:highlight>
                  <a:srgbClr val="000000"/>
                </a:highlight>
                <a:latin typeface="Consolas" panose="020B0609020204030204" pitchFamily="49" charset="0"/>
              </a:rPr>
              <a:t>&gt;=</a:t>
            </a:r>
            <a:r>
              <a:rPr lang="en-US" b="0" dirty="0">
                <a:solidFill>
                  <a:srgbClr val="CCCCCC"/>
                </a:solidFill>
                <a:effectLst/>
                <a:highlight>
                  <a:srgbClr val="000000"/>
                </a:highlight>
                <a:latin typeface="Consolas" panose="020B0609020204030204" pitchFamily="49" charset="0"/>
              </a:rPr>
              <a:t> </a:t>
            </a:r>
            <a:r>
              <a:rPr lang="en-US" b="0" dirty="0">
                <a:solidFill>
                  <a:srgbClr val="B5CEA8"/>
                </a:solidFill>
                <a:effectLst/>
                <a:highlight>
                  <a:srgbClr val="000000"/>
                </a:highlight>
                <a:latin typeface="Consolas" panose="020B0609020204030204" pitchFamily="49" charset="0"/>
              </a:rPr>
              <a:t>0</a:t>
            </a:r>
            <a:r>
              <a:rPr lang="en-US" b="0" dirty="0">
                <a:solidFill>
                  <a:srgbClr val="CCCCCC"/>
                </a:solidFill>
                <a:effectLst/>
                <a:highlight>
                  <a:srgbClr val="000000"/>
                </a:highlight>
                <a:latin typeface="Consolas" panose="020B0609020204030204" pitchFamily="49" charset="0"/>
              </a:rPr>
              <a:t>) {</a:t>
            </a:r>
          </a:p>
          <a:p>
            <a:r>
              <a:rPr lang="en-US" b="0" dirty="0">
                <a:solidFill>
                  <a:srgbClr val="CCCCCC"/>
                </a:solidFill>
                <a:effectLst/>
                <a:highlight>
                  <a:srgbClr val="000000"/>
                </a:highlight>
                <a:latin typeface="Consolas" panose="020B0609020204030204" pitchFamily="49" charset="0"/>
              </a:rPr>
              <a:t>    area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radius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radius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PI;</a:t>
            </a:r>
          </a:p>
          <a:p>
            <a:r>
              <a:rPr lang="en-US" b="0" dirty="0">
                <a:solidFill>
                  <a:srgbClr val="CCCCCC"/>
                </a:solidFill>
                <a:effectLst/>
                <a:highlight>
                  <a:srgbClr val="000000"/>
                </a:highlight>
                <a:latin typeface="Consolas" panose="020B0609020204030204" pitchFamily="49" charset="0"/>
              </a:rPr>
              <a:t>    </a:t>
            </a:r>
            <a:r>
              <a:rPr lang="en-US" b="0" dirty="0" err="1">
                <a:solidFill>
                  <a:srgbClr val="9CDCFE"/>
                </a:solidFill>
                <a:effectLst/>
                <a:highlight>
                  <a:srgbClr val="000000"/>
                </a:highlight>
                <a:latin typeface="Consolas" panose="020B0609020204030204" pitchFamily="49" charset="0"/>
              </a:rPr>
              <a:t>System</a:t>
            </a:r>
            <a:r>
              <a:rPr lang="en-US" b="0" dirty="0" err="1">
                <a:solidFill>
                  <a:srgbClr val="CCCCCC"/>
                </a:solidFill>
                <a:effectLst/>
                <a:highlight>
                  <a:srgbClr val="000000"/>
                </a:highlight>
                <a:latin typeface="Consolas" panose="020B0609020204030204" pitchFamily="49" charset="0"/>
              </a:rPr>
              <a:t>.</a:t>
            </a:r>
            <a:r>
              <a:rPr lang="en-US" b="0" dirty="0" err="1">
                <a:solidFill>
                  <a:srgbClr val="9CDCFE"/>
                </a:solidFill>
                <a:effectLst/>
                <a:highlight>
                  <a:srgbClr val="000000"/>
                </a:highlight>
                <a:latin typeface="Consolas" panose="020B0609020204030204" pitchFamily="49" charset="0"/>
              </a:rPr>
              <a:t>out</a:t>
            </a:r>
            <a:r>
              <a:rPr lang="en-US" b="0" dirty="0" err="1">
                <a:solidFill>
                  <a:srgbClr val="CCCCCC"/>
                </a:solidFill>
                <a:effectLst/>
                <a:highlight>
                  <a:srgbClr val="000000"/>
                </a:highlight>
                <a:latin typeface="Consolas" panose="020B0609020204030204" pitchFamily="49" charset="0"/>
              </a:rPr>
              <a:t>.</a:t>
            </a:r>
            <a:r>
              <a:rPr lang="en-US" b="0" dirty="0" err="1">
                <a:solidFill>
                  <a:srgbClr val="DCDCAA"/>
                </a:solidFill>
                <a:effectLst/>
                <a:highlight>
                  <a:srgbClr val="000000"/>
                </a:highlight>
                <a:latin typeface="Consolas" panose="020B0609020204030204" pitchFamily="49" charset="0"/>
              </a:rPr>
              <a:t>println</a:t>
            </a:r>
            <a:r>
              <a:rPr lang="en-US" b="0" dirty="0">
                <a:solidFill>
                  <a:srgbClr val="CCCCCC"/>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"The area for the circle of radius "</a:t>
            </a:r>
            <a:r>
              <a:rPr lang="en-US" b="0" dirty="0">
                <a:solidFill>
                  <a:srgbClr val="CCCCCC"/>
                </a:solidFill>
                <a:effectLst/>
                <a:highlight>
                  <a:srgbClr val="000000"/>
                </a:highlight>
                <a:latin typeface="Consolas" panose="020B0609020204030204" pitchFamily="49" charset="0"/>
              </a:rPr>
              <a:t>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radius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 is "</a:t>
            </a:r>
            <a:r>
              <a:rPr lang="en-US" b="0" dirty="0">
                <a:solidFill>
                  <a:srgbClr val="CCCCCC"/>
                </a:solidFill>
                <a:effectLst/>
                <a:highlight>
                  <a:srgbClr val="000000"/>
                </a:highlight>
                <a:latin typeface="Consolas" panose="020B0609020204030204" pitchFamily="49" charset="0"/>
              </a:rPr>
              <a:t>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area);</a:t>
            </a:r>
          </a:p>
          <a:p>
            <a:r>
              <a:rPr lang="en-US" b="0" dirty="0">
                <a:solidFill>
                  <a:srgbClr val="CCCCCC"/>
                </a:solidFill>
                <a:effectLst/>
                <a:highlight>
                  <a:srgbClr val="000000"/>
                </a:highlight>
                <a:latin typeface="Consolas" panose="020B0609020204030204" pitchFamily="49" charset="0"/>
              </a:rPr>
              <a:t>}</a:t>
            </a:r>
          </a:p>
        </p:txBody>
      </p:sp>
      <p:sp>
        <p:nvSpPr>
          <p:cNvPr id="14" name="TextBox 13">
            <a:extLst>
              <a:ext uri="{FF2B5EF4-FFF2-40B4-BE49-F238E27FC236}">
                <a16:creationId xmlns:a16="http://schemas.microsoft.com/office/drawing/2014/main" id="{AF36E16F-A94F-B6B2-2E9C-7D2A285F9BD7}"/>
              </a:ext>
            </a:extLst>
          </p:cNvPr>
          <p:cNvSpPr txBox="1"/>
          <p:nvPr/>
        </p:nvSpPr>
        <p:spPr>
          <a:xfrm>
            <a:off x="0" y="3247043"/>
            <a:ext cx="9144000" cy="523220"/>
          </a:xfrm>
          <a:prstGeom prst="rect">
            <a:avLst/>
          </a:prstGeom>
          <a:noFill/>
        </p:spPr>
        <p:txBody>
          <a:bodyPr wrap="square">
            <a:spAutoFit/>
          </a:bodyPr>
          <a:lstStyle/>
          <a:p>
            <a:r>
              <a:rPr lang="en-US" sz="2800" dirty="0">
                <a:latin typeface="Calibri" panose="020F0502020204030204" pitchFamily="34" charset="0"/>
                <a:cs typeface="Calibri" panose="020F0502020204030204" pitchFamily="34" charset="0"/>
              </a:rPr>
              <a:t>Correct Version Using Braces:</a:t>
            </a:r>
            <a:endParaRPr lang="en-AU" sz="2800" dirty="0">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199F2B0E-5BEE-61B7-1A72-71413CE3884E}"/>
              </a:ext>
            </a:extLst>
          </p:cNvPr>
          <p:cNvSpPr txBox="1"/>
          <p:nvPr/>
        </p:nvSpPr>
        <p:spPr>
          <a:xfrm>
            <a:off x="1" y="5247591"/>
            <a:ext cx="9143999" cy="1446550"/>
          </a:xfrm>
          <a:prstGeom prst="rect">
            <a:avLst/>
          </a:prstGeom>
          <a:solidFill>
            <a:schemeClr val="bg1"/>
          </a:solidFill>
          <a:ln>
            <a:solidFill>
              <a:srgbClr val="FF0000"/>
            </a:solidFill>
          </a:ln>
        </p:spPr>
        <p:txBody>
          <a:bodyPr wrap="square">
            <a:spAutoFit/>
          </a:bodyPr>
          <a:lstStyle/>
          <a:p>
            <a:r>
              <a:rPr lang="en-AU" sz="2200" dirty="0">
                <a:latin typeface="Calibri" panose="020F0502020204030204" pitchFamily="34" charset="0"/>
                <a:cs typeface="Calibri" panose="020F0502020204030204" pitchFamily="34" charset="0"/>
              </a:rPr>
              <a:t>Both Statements Executed Conditionally: With braces, both area = radius * radius * PI; and </a:t>
            </a:r>
            <a:r>
              <a:rPr lang="en-AU" sz="2200" dirty="0" err="1">
                <a:latin typeface="Calibri" panose="020F0502020204030204" pitchFamily="34" charset="0"/>
                <a:cs typeface="Calibri" panose="020F0502020204030204" pitchFamily="34" charset="0"/>
              </a:rPr>
              <a:t>System.out.println</a:t>
            </a:r>
            <a:r>
              <a:rPr lang="en-AU" sz="2200" dirty="0">
                <a:latin typeface="Calibri" panose="020F0502020204030204" pitchFamily="34" charset="0"/>
                <a:cs typeface="Calibri" panose="020F0502020204030204" pitchFamily="34" charset="0"/>
              </a:rPr>
              <a:t>(...) are executed only if radius &gt;= 0. This ensures the logic is correct and that both statements are part of the same conditional block.</a:t>
            </a:r>
          </a:p>
        </p:txBody>
      </p:sp>
    </p:spTree>
    <p:extLst>
      <p:ext uri="{BB962C8B-B14F-4D97-AF65-F5344CB8AC3E}">
        <p14:creationId xmlns:p14="http://schemas.microsoft.com/office/powerpoint/2010/main" val="3759241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21" presetClass="entr" presetSubtype="1"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heel(1)">
                                      <p:cBhvr>
                                        <p:cTn id="12" dur="2000"/>
                                        <p:tgtEl>
                                          <p:spTgt spid="14"/>
                                        </p:tgtEl>
                                      </p:cBhvr>
                                    </p:animEffect>
                                  </p:childTnLst>
                                </p:cTn>
                              </p:par>
                              <p:par>
                                <p:cTn id="13" presetID="2" presetClass="entr" presetSubtype="4"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p:bldP spid="1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Number Placeholder 4">
            <a:extLst>
              <a:ext uri="{FF2B5EF4-FFF2-40B4-BE49-F238E27FC236}">
                <a16:creationId xmlns:a16="http://schemas.microsoft.com/office/drawing/2014/main" id="{4D3F0221-9197-6B47-845B-DC566C924316}"/>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C6CC5F6-6907-C44F-8165-01605A9885C6}" type="slidenum">
              <a:rPr lang="en-US" altLang="en-US" sz="1400" smtClean="0"/>
              <a:pPr>
                <a:spcBef>
                  <a:spcPct val="0"/>
                </a:spcBef>
                <a:buClrTx/>
                <a:buSzTx/>
                <a:buFontTx/>
                <a:buNone/>
              </a:pPr>
              <a:t>4</a:t>
            </a:fld>
            <a:endParaRPr lang="en-US" altLang="en-US" sz="1400"/>
          </a:p>
        </p:txBody>
      </p:sp>
      <p:sp>
        <p:nvSpPr>
          <p:cNvPr id="20482" name="Rectangle 2">
            <a:extLst>
              <a:ext uri="{FF2B5EF4-FFF2-40B4-BE49-F238E27FC236}">
                <a16:creationId xmlns:a16="http://schemas.microsoft.com/office/drawing/2014/main" id="{C46045C2-7F24-5B46-8B7C-CD19671C9E31}"/>
              </a:ext>
            </a:extLst>
          </p:cNvPr>
          <p:cNvSpPr>
            <a:spLocks noGrp="1" noChangeArrowheads="1"/>
          </p:cNvSpPr>
          <p:nvPr>
            <p:ph type="title"/>
          </p:nvPr>
        </p:nvSpPr>
        <p:spPr>
          <a:xfrm>
            <a:off x="533400" y="0"/>
            <a:ext cx="7772400" cy="1371600"/>
          </a:xfrm>
        </p:spPr>
        <p:txBody>
          <a:bodyPr/>
          <a:lstStyle/>
          <a:p>
            <a:r>
              <a:rPr lang="en-US" altLang="en-US"/>
              <a:t>Relational Operators</a:t>
            </a:r>
          </a:p>
        </p:txBody>
      </p:sp>
      <p:sp>
        <p:nvSpPr>
          <p:cNvPr id="20483" name="Rectangle 5">
            <a:extLst>
              <a:ext uri="{FF2B5EF4-FFF2-40B4-BE49-F238E27FC236}">
                <a16:creationId xmlns:a16="http://schemas.microsoft.com/office/drawing/2014/main" id="{184D3D24-978A-DB40-A082-2120692F1CC4}"/>
              </a:ext>
            </a:extLst>
          </p:cNvPr>
          <p:cNvSpPr>
            <a:spLocks noChangeArrowheads="1"/>
          </p:cNvSpPr>
          <p:nvPr/>
        </p:nvSpPr>
        <p:spPr bwMode="auto">
          <a:xfrm>
            <a:off x="0" y="26479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0484" name="Rectangle 7">
            <a:extLst>
              <a:ext uri="{FF2B5EF4-FFF2-40B4-BE49-F238E27FC236}">
                <a16:creationId xmlns:a16="http://schemas.microsoft.com/office/drawing/2014/main" id="{DEAADF3D-F6A4-8849-A286-AADEC0D73C36}"/>
              </a:ext>
            </a:extLst>
          </p:cNvPr>
          <p:cNvSpPr>
            <a:spLocks noChangeArrowheads="1"/>
          </p:cNvSpPr>
          <p:nvPr/>
        </p:nvSpPr>
        <p:spPr bwMode="auto">
          <a:xfrm>
            <a:off x="0" y="26479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0485" name="Object 6">
            <a:extLst>
              <a:ext uri="{FF2B5EF4-FFF2-40B4-BE49-F238E27FC236}">
                <a16:creationId xmlns:a16="http://schemas.microsoft.com/office/drawing/2014/main" id="{5B71F9BC-73B5-0143-9EF2-8AD34DC65148}"/>
              </a:ext>
            </a:extLst>
          </p:cNvPr>
          <p:cNvGraphicFramePr>
            <a:graphicFrameLocks noChangeAspect="1"/>
          </p:cNvGraphicFramePr>
          <p:nvPr/>
        </p:nvGraphicFramePr>
        <p:xfrm>
          <a:off x="193675" y="1431925"/>
          <a:ext cx="8794750" cy="3255963"/>
        </p:xfrm>
        <a:graphic>
          <a:graphicData uri="http://schemas.openxmlformats.org/presentationml/2006/ole">
            <mc:AlternateContent xmlns:mc="http://schemas.openxmlformats.org/markup-compatibility/2006">
              <mc:Choice xmlns:v="urn:schemas-microsoft-com:vml" Requires="v">
                <p:oleObj name="Picture" r:id="rId3" imgW="4229100" imgH="1562100" progId="Word.Picture.8">
                  <p:embed/>
                </p:oleObj>
              </mc:Choice>
              <mc:Fallback>
                <p:oleObj name="Picture" r:id="rId3" imgW="4229100" imgH="1562100" progId="Word.Picture.8">
                  <p:embed/>
                  <p:pic>
                    <p:nvPicPr>
                      <p:cNvPr id="20485" name="Object 6">
                        <a:extLst>
                          <a:ext uri="{FF2B5EF4-FFF2-40B4-BE49-F238E27FC236}">
                            <a16:creationId xmlns:a16="http://schemas.microsoft.com/office/drawing/2014/main" id="{5B71F9BC-73B5-0143-9EF2-8AD34DC651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3675" y="1431925"/>
                        <a:ext cx="8794750" cy="325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423295817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Slide Number Placeholder 4">
            <a:extLst>
              <a:ext uri="{FF2B5EF4-FFF2-40B4-BE49-F238E27FC236}">
                <a16:creationId xmlns:a16="http://schemas.microsoft.com/office/drawing/2014/main" id="{CF27D11E-824C-0346-B46F-BAFEFB8C30C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C3B7A19-7A40-8A40-B4AC-163DAB13725E}" type="slidenum">
              <a:rPr lang="en-US" altLang="en-US" sz="1400" smtClean="0"/>
              <a:pPr>
                <a:spcBef>
                  <a:spcPct val="0"/>
                </a:spcBef>
                <a:buClrTx/>
                <a:buSzTx/>
                <a:buFontTx/>
                <a:buNone/>
              </a:pPr>
              <a:t>40</a:t>
            </a:fld>
            <a:endParaRPr lang="en-US" altLang="en-US" sz="1400"/>
          </a:p>
        </p:txBody>
      </p:sp>
      <p:sp>
        <p:nvSpPr>
          <p:cNvPr id="55298" name="Rectangle 2">
            <a:extLst>
              <a:ext uri="{FF2B5EF4-FFF2-40B4-BE49-F238E27FC236}">
                <a16:creationId xmlns:a16="http://schemas.microsoft.com/office/drawing/2014/main" id="{E1A5E832-FB52-3E45-BFEB-7118819B6537}"/>
              </a:ext>
            </a:extLst>
          </p:cNvPr>
          <p:cNvSpPr>
            <a:spLocks noGrp="1" noChangeArrowheads="1"/>
          </p:cNvSpPr>
          <p:nvPr>
            <p:ph type="title"/>
          </p:nvPr>
        </p:nvSpPr>
        <p:spPr>
          <a:xfrm>
            <a:off x="685800" y="0"/>
            <a:ext cx="8001000" cy="914400"/>
          </a:xfrm>
        </p:spPr>
        <p:txBody>
          <a:bodyPr/>
          <a:lstStyle/>
          <a:p>
            <a:r>
              <a:rPr lang="en-US" altLang="en-US"/>
              <a:t>CAUTION</a:t>
            </a:r>
          </a:p>
        </p:txBody>
      </p:sp>
      <p:sp>
        <p:nvSpPr>
          <p:cNvPr id="55299" name="Rectangle 3">
            <a:extLst>
              <a:ext uri="{FF2B5EF4-FFF2-40B4-BE49-F238E27FC236}">
                <a16:creationId xmlns:a16="http://schemas.microsoft.com/office/drawing/2014/main" id="{E6F00E84-C4A6-5D4C-9AD8-B0C8A10E4D07}"/>
              </a:ext>
            </a:extLst>
          </p:cNvPr>
          <p:cNvSpPr>
            <a:spLocks noChangeArrowheads="1"/>
          </p:cNvSpPr>
          <p:nvPr/>
        </p:nvSpPr>
        <p:spPr bwMode="auto">
          <a:xfrm>
            <a:off x="2928938" y="30670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55300" name="Rectangle 6">
            <a:extLst>
              <a:ext uri="{FF2B5EF4-FFF2-40B4-BE49-F238E27FC236}">
                <a16:creationId xmlns:a16="http://schemas.microsoft.com/office/drawing/2014/main" id="{8883AEF8-B1F0-4840-B772-E0909AB0E18C}"/>
              </a:ext>
            </a:extLst>
          </p:cNvPr>
          <p:cNvSpPr>
            <a:spLocks noChangeArrowheads="1"/>
          </p:cNvSpPr>
          <p:nvPr/>
        </p:nvSpPr>
        <p:spPr bwMode="auto">
          <a:xfrm>
            <a:off x="2771775" y="31194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55301" name="Object 5">
            <a:extLst>
              <a:ext uri="{FF2B5EF4-FFF2-40B4-BE49-F238E27FC236}">
                <a16:creationId xmlns:a16="http://schemas.microsoft.com/office/drawing/2014/main" id="{1777116E-18B0-284B-83AD-470DCC4AE712}"/>
              </a:ext>
            </a:extLst>
          </p:cNvPr>
          <p:cNvGraphicFramePr>
            <a:graphicFrameLocks noChangeAspect="1"/>
          </p:cNvGraphicFramePr>
          <p:nvPr/>
        </p:nvGraphicFramePr>
        <p:xfrm>
          <a:off x="228600" y="1295400"/>
          <a:ext cx="8915400" cy="1533525"/>
        </p:xfrm>
        <a:graphic>
          <a:graphicData uri="http://schemas.openxmlformats.org/presentationml/2006/ole">
            <mc:AlternateContent xmlns:mc="http://schemas.openxmlformats.org/markup-compatibility/2006">
              <mc:Choice xmlns:v="urn:schemas-microsoft-com:vml" Requires="v">
                <p:oleObj name="Picture" r:id="rId3" imgW="22377400" imgH="3835400" progId="Word.Picture.8">
                  <p:embed/>
                </p:oleObj>
              </mc:Choice>
              <mc:Fallback>
                <p:oleObj name="Picture" r:id="rId3" imgW="22377400" imgH="3835400" progId="Word.Picture.8">
                  <p:embed/>
                  <p:pic>
                    <p:nvPicPr>
                      <p:cNvPr id="55301" name="Object 5">
                        <a:extLst>
                          <a:ext uri="{FF2B5EF4-FFF2-40B4-BE49-F238E27FC236}">
                            <a16:creationId xmlns:a16="http://schemas.microsoft.com/office/drawing/2014/main" id="{1777116E-18B0-284B-83AD-470DCC4AE7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1295400"/>
                        <a:ext cx="8915400" cy="1533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3724331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Number Placeholder 4">
            <a:extLst>
              <a:ext uri="{FF2B5EF4-FFF2-40B4-BE49-F238E27FC236}">
                <a16:creationId xmlns:a16="http://schemas.microsoft.com/office/drawing/2014/main" id="{0B3E8CC4-49E5-4344-96EB-EFDBF4F1E46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BEB09006-9CDD-7241-A0AD-89DF0AA80B35}" type="slidenum">
              <a:rPr lang="en-US" altLang="en-US" sz="1400" smtClean="0"/>
              <a:pPr>
                <a:spcBef>
                  <a:spcPct val="0"/>
                </a:spcBef>
                <a:buClrTx/>
                <a:buSzTx/>
                <a:buFontTx/>
                <a:buNone/>
              </a:pPr>
              <a:t>41</a:t>
            </a:fld>
            <a:endParaRPr lang="en-US" altLang="en-US" sz="1400"/>
          </a:p>
        </p:txBody>
      </p:sp>
      <p:sp>
        <p:nvSpPr>
          <p:cNvPr id="69634" name="Rectangle 2">
            <a:extLst>
              <a:ext uri="{FF2B5EF4-FFF2-40B4-BE49-F238E27FC236}">
                <a16:creationId xmlns:a16="http://schemas.microsoft.com/office/drawing/2014/main" id="{AF863C9B-F18A-3947-A8F1-1F184BC8B8B6}"/>
              </a:ext>
            </a:extLst>
          </p:cNvPr>
          <p:cNvSpPr>
            <a:spLocks noGrp="1" noChangeArrowheads="1"/>
          </p:cNvSpPr>
          <p:nvPr>
            <p:ph type="title"/>
          </p:nvPr>
        </p:nvSpPr>
        <p:spPr>
          <a:xfrm>
            <a:off x="533400" y="0"/>
            <a:ext cx="7772400" cy="1371600"/>
          </a:xfrm>
        </p:spPr>
        <p:txBody>
          <a:bodyPr/>
          <a:lstStyle/>
          <a:p>
            <a:r>
              <a:rPr lang="en-US" altLang="en-US" dirty="0"/>
              <a:t>Problem</a:t>
            </a:r>
          </a:p>
        </p:txBody>
      </p:sp>
      <p:sp>
        <p:nvSpPr>
          <p:cNvPr id="69635" name="Text Box 3">
            <a:extLst>
              <a:ext uri="{FF2B5EF4-FFF2-40B4-BE49-F238E27FC236}">
                <a16:creationId xmlns:a16="http://schemas.microsoft.com/office/drawing/2014/main" id="{80EFCE08-BA00-2D4E-BE0C-6D57DC3F932B}"/>
              </a:ext>
            </a:extLst>
          </p:cNvPr>
          <p:cNvSpPr txBox="1">
            <a:spLocks noChangeArrowheads="1"/>
          </p:cNvSpPr>
          <p:nvPr/>
        </p:nvSpPr>
        <p:spPr bwMode="auto">
          <a:xfrm>
            <a:off x="381000" y="1371600"/>
            <a:ext cx="8534400"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tabLst>
                <a:tab pos="1771650" algn="l"/>
                <a:tab pos="3657600" algn="l"/>
              </a:tabLst>
              <a:defRPr sz="3200">
                <a:solidFill>
                  <a:schemeClr val="tx1"/>
                </a:solidFill>
                <a:latin typeface="Times New Roman" panose="02020603050405020304" pitchFamily="18" charset="0"/>
              </a:defRPr>
            </a:lvl1pPr>
            <a:lvl2pPr marL="742950" indent="-285750">
              <a:spcBef>
                <a:spcPct val="20000"/>
              </a:spcBef>
              <a:buClr>
                <a:schemeClr val="tx1"/>
              </a:buClr>
              <a:buChar char="–"/>
              <a:tabLst>
                <a:tab pos="1771650" algn="l"/>
                <a:tab pos="3657600" algn="l"/>
              </a:tabLst>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tabLst>
                <a:tab pos="1771650" algn="l"/>
                <a:tab pos="3657600" algn="l"/>
              </a:tabLst>
              <a:defRPr sz="2400">
                <a:solidFill>
                  <a:schemeClr val="tx1"/>
                </a:solidFill>
                <a:latin typeface="Times New Roman" panose="02020603050405020304" pitchFamily="18" charset="0"/>
              </a:defRPr>
            </a:lvl3pPr>
            <a:lvl4pPr marL="1600200" indent="-228600">
              <a:spcBef>
                <a:spcPct val="20000"/>
              </a:spcBef>
              <a:buClr>
                <a:schemeClr val="tx1"/>
              </a:buClr>
              <a:buChar char="–"/>
              <a:tabLst>
                <a:tab pos="1771650" algn="l"/>
                <a:tab pos="3657600" algn="l"/>
              </a:tabLst>
              <a:defRPr sz="2000">
                <a:solidFill>
                  <a:schemeClr val="tx1"/>
                </a:solidFill>
                <a:latin typeface="Times New Roman" panose="02020603050405020304" pitchFamily="18" charset="0"/>
              </a:defRPr>
            </a:lvl4pPr>
            <a:lvl5pPr marL="2057400" indent="-228600">
              <a:spcBef>
                <a:spcPct val="20000"/>
              </a:spcBef>
              <a:buClr>
                <a:schemeClr val="tx2"/>
              </a:buClr>
              <a:buChar char="•"/>
              <a:tabLst>
                <a:tab pos="1771650" algn="l"/>
                <a:tab pos="3657600" algn="l"/>
              </a:tabLst>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tabLst>
                <a:tab pos="1771650" algn="l"/>
                <a:tab pos="3657600" algn="l"/>
              </a:tabLst>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tabLst>
                <a:tab pos="1771650" algn="l"/>
                <a:tab pos="3657600" algn="l"/>
              </a:tabLst>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tabLst>
                <a:tab pos="1771650" algn="l"/>
                <a:tab pos="3657600" algn="l"/>
              </a:tabLst>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tabLst>
                <a:tab pos="1771650" algn="l"/>
                <a:tab pos="3657600" algn="l"/>
              </a:tabLst>
              <a:defRPr sz="2000">
                <a:solidFill>
                  <a:schemeClr val="tx1"/>
                </a:solidFill>
                <a:latin typeface="Times New Roman" panose="02020603050405020304" pitchFamily="18" charset="0"/>
              </a:defRPr>
            </a:lvl9pPr>
          </a:lstStyle>
          <a:p>
            <a:pPr>
              <a:spcBef>
                <a:spcPct val="0"/>
              </a:spcBef>
              <a:buClrTx/>
              <a:buSzTx/>
              <a:buFontTx/>
              <a:buNone/>
            </a:pPr>
            <a:r>
              <a:rPr lang="en-US" altLang="en-US" sz="2800" dirty="0"/>
              <a:t>You need to write a program that checks whether a number is divisible by </a:t>
            </a:r>
            <a:r>
              <a:rPr lang="en-US" altLang="en-US" sz="2800" u="sng" dirty="0"/>
              <a:t>2</a:t>
            </a:r>
            <a:r>
              <a:rPr lang="en-US" altLang="en-US" sz="2800" dirty="0"/>
              <a:t> and </a:t>
            </a:r>
            <a:r>
              <a:rPr lang="en-US" altLang="en-US" sz="2800" u="sng" dirty="0"/>
              <a:t>3</a:t>
            </a:r>
            <a:r>
              <a:rPr lang="en-US" altLang="en-US" sz="2800" dirty="0"/>
              <a:t>, whether a number is divisible by </a:t>
            </a:r>
            <a:r>
              <a:rPr lang="en-US" altLang="en-US" sz="2800" u="sng" dirty="0"/>
              <a:t>2</a:t>
            </a:r>
            <a:r>
              <a:rPr lang="en-US" altLang="en-US" sz="2800" dirty="0"/>
              <a:t> or </a:t>
            </a:r>
            <a:r>
              <a:rPr lang="en-US" altLang="en-US" sz="2800" u="sng" dirty="0"/>
              <a:t>3</a:t>
            </a:r>
            <a:r>
              <a:rPr lang="en-US" altLang="en-US" sz="2800" dirty="0"/>
              <a:t>, and whether a number is divisible by </a:t>
            </a:r>
            <a:r>
              <a:rPr lang="en-US" altLang="en-US" sz="2800" u="sng" dirty="0"/>
              <a:t>2</a:t>
            </a:r>
            <a:r>
              <a:rPr lang="en-US" altLang="en-US" sz="2800" dirty="0"/>
              <a:t> or </a:t>
            </a:r>
            <a:r>
              <a:rPr lang="en-US" altLang="en-US" sz="2800" u="sng" dirty="0"/>
              <a:t>3</a:t>
            </a:r>
            <a:r>
              <a:rPr lang="en-US" altLang="en-US" sz="2800" dirty="0"/>
              <a:t> but not both:</a:t>
            </a:r>
          </a:p>
        </p:txBody>
      </p:sp>
    </p:spTree>
    <p:extLst>
      <p:ext uri="{BB962C8B-B14F-4D97-AF65-F5344CB8AC3E}">
        <p14:creationId xmlns:p14="http://schemas.microsoft.com/office/powerpoint/2010/main" val="79311943"/>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2FBFDB-6F0F-8DB5-5AD3-2C9757C03238}"/>
              </a:ext>
            </a:extLst>
          </p:cNvPr>
          <p:cNvPicPr>
            <a:picLocks noChangeAspect="1"/>
          </p:cNvPicPr>
          <p:nvPr/>
        </p:nvPicPr>
        <p:blipFill rotWithShape="1">
          <a:blip r:embed="rId3"/>
          <a:srcRect b="5230"/>
          <a:stretch/>
        </p:blipFill>
        <p:spPr>
          <a:xfrm>
            <a:off x="0" y="857250"/>
            <a:ext cx="9144000" cy="4874477"/>
          </a:xfrm>
          <a:prstGeom prst="rect">
            <a:avLst/>
          </a:prstGeom>
        </p:spPr>
      </p:pic>
      <p:sp>
        <p:nvSpPr>
          <p:cNvPr id="5" name="Rectangle: Rounded Corners 4">
            <a:extLst>
              <a:ext uri="{FF2B5EF4-FFF2-40B4-BE49-F238E27FC236}">
                <a16:creationId xmlns:a16="http://schemas.microsoft.com/office/drawing/2014/main" id="{431992F8-DA8C-ED22-128A-D5C414703B00}"/>
              </a:ext>
            </a:extLst>
          </p:cNvPr>
          <p:cNvSpPr/>
          <p:nvPr/>
        </p:nvSpPr>
        <p:spPr>
          <a:xfrm>
            <a:off x="1" y="947854"/>
            <a:ext cx="211872" cy="178419"/>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Rounded Corners 5">
            <a:extLst>
              <a:ext uri="{FF2B5EF4-FFF2-40B4-BE49-F238E27FC236}">
                <a16:creationId xmlns:a16="http://schemas.microsoft.com/office/drawing/2014/main" id="{4302C2D2-0DE2-CF80-5183-3294AF1358D8}"/>
              </a:ext>
            </a:extLst>
          </p:cNvPr>
          <p:cNvSpPr/>
          <p:nvPr/>
        </p:nvSpPr>
        <p:spPr>
          <a:xfrm>
            <a:off x="0" y="1129247"/>
            <a:ext cx="3334215" cy="178419"/>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96739763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E048F1-7B74-07EE-4E40-95D03FDC003A}"/>
              </a:ext>
            </a:extLst>
          </p:cNvPr>
          <p:cNvPicPr>
            <a:picLocks noChangeAspect="1"/>
          </p:cNvPicPr>
          <p:nvPr/>
        </p:nvPicPr>
        <p:blipFill rotWithShape="1">
          <a:blip r:embed="rId3"/>
          <a:srcRect r="44086" b="6444"/>
          <a:stretch/>
        </p:blipFill>
        <p:spPr>
          <a:xfrm>
            <a:off x="1425677" y="467750"/>
            <a:ext cx="6292646" cy="5922500"/>
          </a:xfrm>
          <a:prstGeom prst="rect">
            <a:avLst/>
          </a:prstGeom>
        </p:spPr>
      </p:pic>
      <p:sp>
        <p:nvSpPr>
          <p:cNvPr id="7" name="Rectangle: Rounded Corners 6">
            <a:extLst>
              <a:ext uri="{FF2B5EF4-FFF2-40B4-BE49-F238E27FC236}">
                <a16:creationId xmlns:a16="http://schemas.microsoft.com/office/drawing/2014/main" id="{E65B7166-6C42-1026-F615-AA47D153E252}"/>
              </a:ext>
            </a:extLst>
          </p:cNvPr>
          <p:cNvSpPr/>
          <p:nvPr/>
        </p:nvSpPr>
        <p:spPr>
          <a:xfrm>
            <a:off x="1504334" y="1307690"/>
            <a:ext cx="6027175" cy="3048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264335635"/>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E65B7166-6C42-1026-F615-AA47D153E252}"/>
              </a:ext>
            </a:extLst>
          </p:cNvPr>
          <p:cNvSpPr/>
          <p:nvPr/>
        </p:nvSpPr>
        <p:spPr>
          <a:xfrm>
            <a:off x="1504334" y="1307690"/>
            <a:ext cx="6027175" cy="3048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a:extLst>
              <a:ext uri="{FF2B5EF4-FFF2-40B4-BE49-F238E27FC236}">
                <a16:creationId xmlns:a16="http://schemas.microsoft.com/office/drawing/2014/main" id="{F3F302A2-07AB-A969-1A15-9BEDA8BA030F}"/>
              </a:ext>
            </a:extLst>
          </p:cNvPr>
          <p:cNvPicPr>
            <a:picLocks noChangeAspect="1"/>
          </p:cNvPicPr>
          <p:nvPr/>
        </p:nvPicPr>
        <p:blipFill rotWithShape="1">
          <a:blip r:embed="rId3"/>
          <a:srcRect b="6177"/>
          <a:stretch/>
        </p:blipFill>
        <p:spPr>
          <a:xfrm>
            <a:off x="0" y="857250"/>
            <a:ext cx="9144000" cy="4825795"/>
          </a:xfrm>
          <a:prstGeom prst="rect">
            <a:avLst/>
          </a:prstGeom>
        </p:spPr>
      </p:pic>
      <p:sp>
        <p:nvSpPr>
          <p:cNvPr id="5" name="Rectangle: Rounded Corners 4">
            <a:extLst>
              <a:ext uri="{FF2B5EF4-FFF2-40B4-BE49-F238E27FC236}">
                <a16:creationId xmlns:a16="http://schemas.microsoft.com/office/drawing/2014/main" id="{356E962D-F0BD-ED11-8B51-FF7FEF0799A2}"/>
              </a:ext>
            </a:extLst>
          </p:cNvPr>
          <p:cNvSpPr/>
          <p:nvPr/>
        </p:nvSpPr>
        <p:spPr>
          <a:xfrm>
            <a:off x="0" y="1307690"/>
            <a:ext cx="924232" cy="196645"/>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Rounded Corners 5">
            <a:extLst>
              <a:ext uri="{FF2B5EF4-FFF2-40B4-BE49-F238E27FC236}">
                <a16:creationId xmlns:a16="http://schemas.microsoft.com/office/drawing/2014/main" id="{896AA88E-2ABC-8482-4DA9-258ED2E92762}"/>
              </a:ext>
            </a:extLst>
          </p:cNvPr>
          <p:cNvSpPr/>
          <p:nvPr/>
        </p:nvSpPr>
        <p:spPr>
          <a:xfrm>
            <a:off x="889817" y="1460091"/>
            <a:ext cx="1981201" cy="1524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55889B96-C52C-E650-4C7F-A1DA9840B8D1}"/>
              </a:ext>
            </a:extLst>
          </p:cNvPr>
          <p:cNvSpPr/>
          <p:nvPr/>
        </p:nvSpPr>
        <p:spPr>
          <a:xfrm>
            <a:off x="2871019" y="2028517"/>
            <a:ext cx="1307692" cy="186813"/>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607577686"/>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5B4AD61-E97F-DC15-5EA3-6F0833CACC9C}"/>
              </a:ext>
            </a:extLst>
          </p:cNvPr>
          <p:cNvPicPr>
            <a:picLocks noChangeAspect="1"/>
          </p:cNvPicPr>
          <p:nvPr/>
        </p:nvPicPr>
        <p:blipFill rotWithShape="1">
          <a:blip r:embed="rId3"/>
          <a:srcRect b="7132"/>
          <a:stretch/>
        </p:blipFill>
        <p:spPr>
          <a:xfrm>
            <a:off x="0" y="1040683"/>
            <a:ext cx="9144000" cy="4776634"/>
          </a:xfrm>
          <a:prstGeom prst="rect">
            <a:avLst/>
          </a:prstGeom>
        </p:spPr>
      </p:pic>
      <p:sp>
        <p:nvSpPr>
          <p:cNvPr id="9" name="Rectangle: Rounded Corners 8">
            <a:extLst>
              <a:ext uri="{FF2B5EF4-FFF2-40B4-BE49-F238E27FC236}">
                <a16:creationId xmlns:a16="http://schemas.microsoft.com/office/drawing/2014/main" id="{A8EF97FE-9E81-735E-E618-F8300C616B4D}"/>
              </a:ext>
            </a:extLst>
          </p:cNvPr>
          <p:cNvSpPr/>
          <p:nvPr/>
        </p:nvSpPr>
        <p:spPr>
          <a:xfrm>
            <a:off x="2743200" y="1681317"/>
            <a:ext cx="2910348" cy="15731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Rounded Corners 9">
            <a:extLst>
              <a:ext uri="{FF2B5EF4-FFF2-40B4-BE49-F238E27FC236}">
                <a16:creationId xmlns:a16="http://schemas.microsoft.com/office/drawing/2014/main" id="{0ED8C0DD-3A94-6A6B-41D0-E15F22C1BA14}"/>
              </a:ext>
            </a:extLst>
          </p:cNvPr>
          <p:cNvSpPr/>
          <p:nvPr/>
        </p:nvSpPr>
        <p:spPr>
          <a:xfrm>
            <a:off x="2743200" y="1838633"/>
            <a:ext cx="2910348" cy="15731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1" name="Rectangle: Rounded Corners 10">
            <a:extLst>
              <a:ext uri="{FF2B5EF4-FFF2-40B4-BE49-F238E27FC236}">
                <a16:creationId xmlns:a16="http://schemas.microsoft.com/office/drawing/2014/main" id="{7196EFAD-C543-F508-41D6-78C1F93A3B54}"/>
              </a:ext>
            </a:extLst>
          </p:cNvPr>
          <p:cNvSpPr/>
          <p:nvPr/>
        </p:nvSpPr>
        <p:spPr>
          <a:xfrm>
            <a:off x="2743200" y="2302287"/>
            <a:ext cx="2910348" cy="15731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Rectangle: Rounded Corners 11">
            <a:extLst>
              <a:ext uri="{FF2B5EF4-FFF2-40B4-BE49-F238E27FC236}">
                <a16:creationId xmlns:a16="http://schemas.microsoft.com/office/drawing/2014/main" id="{49C5167E-1881-E3C8-1C58-187E867E7481}"/>
              </a:ext>
            </a:extLst>
          </p:cNvPr>
          <p:cNvSpPr/>
          <p:nvPr/>
        </p:nvSpPr>
        <p:spPr>
          <a:xfrm>
            <a:off x="2743200" y="3438832"/>
            <a:ext cx="2910348" cy="15731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Rectangle: Rounded Corners 12">
            <a:extLst>
              <a:ext uri="{FF2B5EF4-FFF2-40B4-BE49-F238E27FC236}">
                <a16:creationId xmlns:a16="http://schemas.microsoft.com/office/drawing/2014/main" id="{F17FC376-D358-59D1-4E15-81D4B4290F7A}"/>
              </a:ext>
            </a:extLst>
          </p:cNvPr>
          <p:cNvSpPr/>
          <p:nvPr/>
        </p:nvSpPr>
        <p:spPr>
          <a:xfrm>
            <a:off x="4925962" y="4470758"/>
            <a:ext cx="762000" cy="15731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77668385"/>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E01D5D9-E731-B865-6DA0-75585BABCAB1}"/>
              </a:ext>
            </a:extLst>
          </p:cNvPr>
          <p:cNvPicPr>
            <a:picLocks noChangeAspect="1"/>
          </p:cNvPicPr>
          <p:nvPr/>
        </p:nvPicPr>
        <p:blipFill rotWithShape="1">
          <a:blip r:embed="rId3"/>
          <a:srcRect t="2861" b="33908"/>
          <a:stretch/>
        </p:blipFill>
        <p:spPr>
          <a:xfrm>
            <a:off x="0" y="1613996"/>
            <a:ext cx="9144000" cy="3252294"/>
          </a:xfrm>
          <a:prstGeom prst="rect">
            <a:avLst/>
          </a:prstGeom>
        </p:spPr>
      </p:pic>
    </p:spTree>
    <p:extLst>
      <p:ext uri="{BB962C8B-B14F-4D97-AF65-F5344CB8AC3E}">
        <p14:creationId xmlns:p14="http://schemas.microsoft.com/office/powerpoint/2010/main" val="1157865245"/>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4FAD38-F3B4-1807-0D37-CA144E0161AE}"/>
              </a:ext>
            </a:extLst>
          </p:cNvPr>
          <p:cNvPicPr>
            <a:picLocks noChangeAspect="1"/>
          </p:cNvPicPr>
          <p:nvPr/>
        </p:nvPicPr>
        <p:blipFill rotWithShape="1">
          <a:blip r:embed="rId3"/>
          <a:srcRect b="16948"/>
          <a:stretch/>
        </p:blipFill>
        <p:spPr>
          <a:xfrm>
            <a:off x="0" y="1498381"/>
            <a:ext cx="9144000" cy="4271798"/>
          </a:xfrm>
          <a:prstGeom prst="rect">
            <a:avLst/>
          </a:prstGeom>
        </p:spPr>
      </p:pic>
      <p:sp>
        <p:nvSpPr>
          <p:cNvPr id="5" name="Rectangle: Rounded Corners 4">
            <a:extLst>
              <a:ext uri="{FF2B5EF4-FFF2-40B4-BE49-F238E27FC236}">
                <a16:creationId xmlns:a16="http://schemas.microsoft.com/office/drawing/2014/main" id="{A86570EC-5EB2-E7A9-A365-275AEC420870}"/>
              </a:ext>
            </a:extLst>
          </p:cNvPr>
          <p:cNvSpPr/>
          <p:nvPr/>
        </p:nvSpPr>
        <p:spPr>
          <a:xfrm>
            <a:off x="2238703" y="4908331"/>
            <a:ext cx="6905297" cy="74623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721788826"/>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DD7679B-2042-159B-8DD5-928B93812104}"/>
              </a:ext>
            </a:extLst>
          </p:cNvPr>
          <p:cNvSpPr txBox="1"/>
          <p:nvPr/>
        </p:nvSpPr>
        <p:spPr>
          <a:xfrm>
            <a:off x="0" y="0"/>
            <a:ext cx="9144000" cy="4154984"/>
          </a:xfrm>
          <a:prstGeom prst="rect">
            <a:avLst/>
          </a:prstGeom>
          <a:solidFill>
            <a:schemeClr val="bg1"/>
          </a:solidFill>
        </p:spPr>
        <p:txBody>
          <a:bodyPr wrap="square" rtlCol="0">
            <a:spAutoFit/>
          </a:bodyPr>
          <a:lstStyle/>
          <a:p>
            <a:r>
              <a:rPr lang="en-AU" sz="2200" dirty="0">
                <a:solidFill>
                  <a:srgbClr val="3D3935"/>
                </a:solidFill>
                <a:latin typeface="Calibri" panose="020F0502020204030204" pitchFamily="34" charset="0"/>
                <a:cs typeface="Calibri" panose="020F0502020204030204" pitchFamily="34" charset="0"/>
              </a:rPr>
              <a:t>The project will be saved in</a:t>
            </a:r>
          </a:p>
          <a:p>
            <a:r>
              <a:rPr lang="en-US" sz="2200" dirty="0">
                <a:solidFill>
                  <a:srgbClr val="3D3935"/>
                </a:solidFill>
                <a:highlight>
                  <a:srgbClr val="FFFF00"/>
                </a:highlight>
                <a:latin typeface="Calibri" panose="020F0502020204030204" pitchFamily="34" charset="0"/>
                <a:cs typeface="Calibri" panose="020F0502020204030204" pitchFamily="34" charset="0"/>
              </a:rPr>
              <a:t>C:\Users\...\eclipse-workspace\DivisibilityChecker</a:t>
            </a:r>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endParaRPr lang="en-US" sz="2200" dirty="0">
              <a:solidFill>
                <a:srgbClr val="3D3935"/>
              </a:solidFill>
              <a:latin typeface="Calibri" panose="020F0502020204030204" pitchFamily="34" charset="0"/>
              <a:cs typeface="Calibri" panose="020F0502020204030204" pitchFamily="34" charset="0"/>
            </a:endParaRPr>
          </a:p>
          <a:p>
            <a:r>
              <a:rPr lang="en-US" sz="2200" dirty="0">
                <a:solidFill>
                  <a:srgbClr val="3D3935"/>
                </a:solidFill>
                <a:latin typeface="Calibri" panose="020F0502020204030204" pitchFamily="34" charset="0"/>
                <a:cs typeface="Calibri" panose="020F0502020204030204" pitchFamily="34" charset="0"/>
              </a:rPr>
              <a:t>The java code is saved in </a:t>
            </a:r>
          </a:p>
          <a:p>
            <a:r>
              <a:rPr lang="en-US" sz="2200" dirty="0">
                <a:solidFill>
                  <a:srgbClr val="3D3935"/>
                </a:solidFill>
                <a:highlight>
                  <a:srgbClr val="FFFF00"/>
                </a:highlight>
                <a:latin typeface="Calibri" panose="020F0502020204030204" pitchFamily="34" charset="0"/>
                <a:cs typeface="Calibri" panose="020F0502020204030204" pitchFamily="34" charset="0"/>
              </a:rPr>
              <a:t>C:\Users\...\eclipse-workspace\DivisibilityChecker\src\divisibilitychecker</a:t>
            </a:r>
            <a:endParaRPr lang="en-AU" sz="2200" dirty="0" err="1">
              <a:solidFill>
                <a:srgbClr val="3D3935"/>
              </a:solidFill>
              <a:highlight>
                <a:srgbClr val="FFFF00"/>
              </a:highlight>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F71D70B8-6148-AFDF-1D32-B4A669655EA9}"/>
              </a:ext>
            </a:extLst>
          </p:cNvPr>
          <p:cNvPicPr>
            <a:picLocks noChangeAspect="1"/>
          </p:cNvPicPr>
          <p:nvPr/>
        </p:nvPicPr>
        <p:blipFill rotWithShape="1">
          <a:blip r:embed="rId3"/>
          <a:srcRect l="14483" b="58838"/>
          <a:stretch/>
        </p:blipFill>
        <p:spPr>
          <a:xfrm>
            <a:off x="47265" y="858335"/>
            <a:ext cx="9096735" cy="2462935"/>
          </a:xfrm>
          <a:prstGeom prst="rect">
            <a:avLst/>
          </a:prstGeom>
        </p:spPr>
      </p:pic>
      <p:pic>
        <p:nvPicPr>
          <p:cNvPr id="9" name="Picture 8">
            <a:extLst>
              <a:ext uri="{FF2B5EF4-FFF2-40B4-BE49-F238E27FC236}">
                <a16:creationId xmlns:a16="http://schemas.microsoft.com/office/drawing/2014/main" id="{BB6DF7FC-0B8C-0688-4C3C-B9840840F19F}"/>
              </a:ext>
            </a:extLst>
          </p:cNvPr>
          <p:cNvPicPr>
            <a:picLocks noChangeAspect="1"/>
          </p:cNvPicPr>
          <p:nvPr/>
        </p:nvPicPr>
        <p:blipFill rotWithShape="1">
          <a:blip r:embed="rId4"/>
          <a:srcRect l="15172" b="74777"/>
          <a:stretch/>
        </p:blipFill>
        <p:spPr>
          <a:xfrm>
            <a:off x="0" y="4248608"/>
            <a:ext cx="9144000" cy="1529422"/>
          </a:xfrm>
          <a:prstGeom prst="rect">
            <a:avLst/>
          </a:prstGeom>
        </p:spPr>
      </p:pic>
      <p:sp>
        <p:nvSpPr>
          <p:cNvPr id="7" name="Rectangle: Rounded Corners 6">
            <a:extLst>
              <a:ext uri="{FF2B5EF4-FFF2-40B4-BE49-F238E27FC236}">
                <a16:creationId xmlns:a16="http://schemas.microsoft.com/office/drawing/2014/main" id="{82011AB8-45C1-7ADD-F22C-E280B1555673}"/>
              </a:ext>
            </a:extLst>
          </p:cNvPr>
          <p:cNvSpPr/>
          <p:nvPr/>
        </p:nvSpPr>
        <p:spPr>
          <a:xfrm>
            <a:off x="78796" y="5389878"/>
            <a:ext cx="5938684" cy="35396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015887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A599CE9-239C-4653-B927-E40087A7EF8F}"/>
              </a:ext>
            </a:extLst>
          </p:cNvPr>
          <p:cNvPicPr>
            <a:picLocks noChangeAspect="1"/>
          </p:cNvPicPr>
          <p:nvPr/>
        </p:nvPicPr>
        <p:blipFill rotWithShape="1">
          <a:blip r:embed="rId3"/>
          <a:srcRect l="-1" t="14802" r="40115" b="43104"/>
          <a:stretch/>
        </p:blipFill>
        <p:spPr>
          <a:xfrm>
            <a:off x="0" y="1810447"/>
            <a:ext cx="9144000" cy="3615480"/>
          </a:xfrm>
          <a:prstGeom prst="rect">
            <a:avLst/>
          </a:prstGeom>
        </p:spPr>
      </p:pic>
      <p:sp>
        <p:nvSpPr>
          <p:cNvPr id="3" name="TextBox 2">
            <a:extLst>
              <a:ext uri="{FF2B5EF4-FFF2-40B4-BE49-F238E27FC236}">
                <a16:creationId xmlns:a16="http://schemas.microsoft.com/office/drawing/2014/main" id="{314C985E-EFA7-949A-B3E7-3D93401161AB}"/>
              </a:ext>
            </a:extLst>
          </p:cNvPr>
          <p:cNvSpPr txBox="1"/>
          <p:nvPr/>
        </p:nvSpPr>
        <p:spPr>
          <a:xfrm>
            <a:off x="0" y="1098040"/>
            <a:ext cx="8397766" cy="523220"/>
          </a:xfrm>
          <a:prstGeom prst="rect">
            <a:avLst/>
          </a:prstGeom>
          <a:noFill/>
        </p:spPr>
        <p:txBody>
          <a:bodyPr wrap="square">
            <a:spAutoFit/>
          </a:bodyPr>
          <a:lstStyle/>
          <a:p>
            <a:r>
              <a:rPr lang="en-US" sz="2800" dirty="0">
                <a:latin typeface="Calibri" panose="020F0502020204030204" pitchFamily="34" charset="0"/>
                <a:cs typeface="Calibri" panose="020F0502020204030204" pitchFamily="34" charset="0"/>
                <a:hlinkClick r:id="rId4"/>
              </a:rPr>
              <a:t>https://github.com/FarshidKeivanian/Sessions_Java</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89258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Number Placeholder 4">
            <a:extLst>
              <a:ext uri="{FF2B5EF4-FFF2-40B4-BE49-F238E27FC236}">
                <a16:creationId xmlns:a16="http://schemas.microsoft.com/office/drawing/2014/main" id="{DBE509AE-2D99-8644-BE29-AA127333C052}"/>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9F20A39-1459-8640-840C-A6B1259A97F2}" type="slidenum">
              <a:rPr lang="en-US" altLang="en-US" sz="1400" smtClean="0"/>
              <a:pPr>
                <a:spcBef>
                  <a:spcPct val="0"/>
                </a:spcBef>
                <a:buClrTx/>
                <a:buSzTx/>
                <a:buFontTx/>
                <a:buNone/>
              </a:pPr>
              <a:t>5</a:t>
            </a:fld>
            <a:endParaRPr lang="en-US" altLang="en-US" sz="1400"/>
          </a:p>
        </p:txBody>
      </p:sp>
      <p:sp>
        <p:nvSpPr>
          <p:cNvPr id="22530" name="Rectangle 2">
            <a:extLst>
              <a:ext uri="{FF2B5EF4-FFF2-40B4-BE49-F238E27FC236}">
                <a16:creationId xmlns:a16="http://schemas.microsoft.com/office/drawing/2014/main" id="{DEF85B36-9327-2741-994B-E396ADF6B1BE}"/>
              </a:ext>
            </a:extLst>
          </p:cNvPr>
          <p:cNvSpPr>
            <a:spLocks noGrp="1" noChangeArrowheads="1"/>
          </p:cNvSpPr>
          <p:nvPr>
            <p:ph type="title"/>
          </p:nvPr>
        </p:nvSpPr>
        <p:spPr>
          <a:xfrm>
            <a:off x="685800" y="152400"/>
            <a:ext cx="7772400" cy="533400"/>
          </a:xfrm>
        </p:spPr>
        <p:txBody>
          <a:bodyPr>
            <a:normAutofit fontScale="90000"/>
          </a:bodyPr>
          <a:lstStyle/>
          <a:p>
            <a:r>
              <a:rPr lang="en-US" altLang="en-US"/>
              <a:t>One-way </a:t>
            </a:r>
            <a:r>
              <a:rPr lang="en-US" altLang="en-US" sz="4200">
                <a:latin typeface="Courier New" panose="02070309020205020404" pitchFamily="49" charset="0"/>
              </a:rPr>
              <a:t>if</a:t>
            </a:r>
            <a:r>
              <a:rPr lang="en-US" altLang="en-US"/>
              <a:t> Statements</a:t>
            </a:r>
            <a:endParaRPr lang="en-US" altLang="en-US" sz="5400"/>
          </a:p>
        </p:txBody>
      </p:sp>
      <p:sp>
        <p:nvSpPr>
          <p:cNvPr id="22531" name="Rectangle 6">
            <a:extLst>
              <a:ext uri="{FF2B5EF4-FFF2-40B4-BE49-F238E27FC236}">
                <a16:creationId xmlns:a16="http://schemas.microsoft.com/office/drawing/2014/main" id="{C8D0F7C9-F166-C841-88F0-7E9BBF45EB7B}"/>
              </a:ext>
            </a:extLst>
          </p:cNvPr>
          <p:cNvSpPr>
            <a:spLocks noChangeArrowheads="1"/>
          </p:cNvSpPr>
          <p:nvPr/>
        </p:nvSpPr>
        <p:spPr bwMode="auto">
          <a:xfrm>
            <a:off x="1995488" y="20716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2532" name="Rectangle 7">
            <a:extLst>
              <a:ext uri="{FF2B5EF4-FFF2-40B4-BE49-F238E27FC236}">
                <a16:creationId xmlns:a16="http://schemas.microsoft.com/office/drawing/2014/main" id="{4B1E84D6-94C4-5046-823C-7C2958F32468}"/>
              </a:ext>
            </a:extLst>
          </p:cNvPr>
          <p:cNvSpPr>
            <a:spLocks noGrp="1" noChangeArrowheads="1"/>
          </p:cNvSpPr>
          <p:nvPr>
            <p:ph type="body" idx="1"/>
          </p:nvPr>
        </p:nvSpPr>
        <p:spPr>
          <a:xfrm>
            <a:off x="304800" y="1752600"/>
            <a:ext cx="3886200" cy="914400"/>
          </a:xfrm>
        </p:spPr>
        <p:txBody>
          <a:bodyPr>
            <a:normAutofit fontScale="92500" lnSpcReduction="10000"/>
          </a:bodyPr>
          <a:lstStyle/>
          <a:p>
            <a:pPr>
              <a:lnSpc>
                <a:spcPct val="90000"/>
              </a:lnSpc>
              <a:buFont typeface="Monotype Sorts" pitchFamily="2" charset="2"/>
              <a:buNone/>
            </a:pPr>
            <a:r>
              <a:rPr lang="en-US" altLang="en-US" sz="2400"/>
              <a:t>if (boolean-expression) { </a:t>
            </a:r>
          </a:p>
          <a:p>
            <a:pPr>
              <a:lnSpc>
                <a:spcPct val="90000"/>
              </a:lnSpc>
              <a:spcBef>
                <a:spcPct val="0"/>
              </a:spcBef>
              <a:buFont typeface="Monotype Sorts" pitchFamily="2" charset="2"/>
              <a:buNone/>
            </a:pPr>
            <a:r>
              <a:rPr lang="en-US" altLang="en-US" sz="2400"/>
              <a:t>  statement(s);</a:t>
            </a:r>
          </a:p>
          <a:p>
            <a:pPr>
              <a:lnSpc>
                <a:spcPct val="90000"/>
              </a:lnSpc>
              <a:spcBef>
                <a:spcPct val="0"/>
              </a:spcBef>
              <a:buFont typeface="Monotype Sorts" pitchFamily="2" charset="2"/>
              <a:buNone/>
            </a:pPr>
            <a:r>
              <a:rPr lang="en-US" altLang="en-US" sz="2400"/>
              <a:t>}</a:t>
            </a:r>
          </a:p>
        </p:txBody>
      </p:sp>
      <p:pic>
        <p:nvPicPr>
          <p:cNvPr id="22533" name="Picture 10">
            <a:extLst>
              <a:ext uri="{FF2B5EF4-FFF2-40B4-BE49-F238E27FC236}">
                <a16:creationId xmlns:a16="http://schemas.microsoft.com/office/drawing/2014/main" id="{8C07F520-E0C2-F445-82AF-47279A0792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925" y="3098800"/>
            <a:ext cx="2460625" cy="341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4" name="Line 10">
            <a:extLst>
              <a:ext uri="{FF2B5EF4-FFF2-40B4-BE49-F238E27FC236}">
                <a16:creationId xmlns:a16="http://schemas.microsoft.com/office/drawing/2014/main" id="{BD06DD9A-67B8-1A41-A449-C914A696FF68}"/>
              </a:ext>
            </a:extLst>
          </p:cNvPr>
          <p:cNvSpPr>
            <a:spLocks noChangeShapeType="1"/>
          </p:cNvSpPr>
          <p:nvPr/>
        </p:nvSpPr>
        <p:spPr bwMode="auto">
          <a:xfrm>
            <a:off x="1038225" y="2590800"/>
            <a:ext cx="654050" cy="1066800"/>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pic>
        <p:nvPicPr>
          <p:cNvPr id="22535" name="Picture 11">
            <a:extLst>
              <a:ext uri="{FF2B5EF4-FFF2-40B4-BE49-F238E27FC236}">
                <a16:creationId xmlns:a16="http://schemas.microsoft.com/office/drawing/2014/main" id="{7897A59C-4E38-C94B-8840-3524EAB388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27450" y="3155950"/>
            <a:ext cx="5003800" cy="315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6" name="Line 11">
            <a:extLst>
              <a:ext uri="{FF2B5EF4-FFF2-40B4-BE49-F238E27FC236}">
                <a16:creationId xmlns:a16="http://schemas.microsoft.com/office/drawing/2014/main" id="{89A9C6AA-BDF3-D549-8F2E-6E2DBE41FA62}"/>
              </a:ext>
            </a:extLst>
          </p:cNvPr>
          <p:cNvSpPr>
            <a:spLocks noChangeShapeType="1"/>
          </p:cNvSpPr>
          <p:nvPr/>
        </p:nvSpPr>
        <p:spPr bwMode="auto">
          <a:xfrm>
            <a:off x="4918075" y="2540000"/>
            <a:ext cx="533400" cy="1117600"/>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sp>
        <p:nvSpPr>
          <p:cNvPr id="22537" name="Rectangle 9">
            <a:extLst>
              <a:ext uri="{FF2B5EF4-FFF2-40B4-BE49-F238E27FC236}">
                <a16:creationId xmlns:a16="http://schemas.microsoft.com/office/drawing/2014/main" id="{E13054D4-FFC5-924C-9284-6CD7839815C9}"/>
              </a:ext>
            </a:extLst>
          </p:cNvPr>
          <p:cNvSpPr>
            <a:spLocks noChangeArrowheads="1"/>
          </p:cNvSpPr>
          <p:nvPr/>
        </p:nvSpPr>
        <p:spPr bwMode="auto">
          <a:xfrm>
            <a:off x="4800600" y="838200"/>
            <a:ext cx="41910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buFont typeface="Monotype Sorts" pitchFamily="2" charset="2"/>
              <a:buNone/>
            </a:pPr>
            <a:r>
              <a:rPr lang="en-US" altLang="en-US" sz="2400">
                <a:cs typeface="Times New Roman" panose="02020603050405020304" pitchFamily="18" charset="0"/>
              </a:rPr>
              <a:t>if (radius &gt;= 0) {</a:t>
            </a:r>
          </a:p>
          <a:p>
            <a:pPr>
              <a:buFont typeface="Monotype Sorts" pitchFamily="2" charset="2"/>
              <a:buNone/>
            </a:pPr>
            <a:r>
              <a:rPr lang="en-US" altLang="en-US" sz="2400">
                <a:cs typeface="Times New Roman" panose="02020603050405020304" pitchFamily="18" charset="0"/>
              </a:rPr>
              <a:t>  area = radius * radius * PI;</a:t>
            </a:r>
          </a:p>
          <a:p>
            <a:pPr>
              <a:buFont typeface="Monotype Sorts" pitchFamily="2" charset="2"/>
              <a:buNone/>
            </a:pPr>
            <a:r>
              <a:rPr lang="en-US" altLang="en-US" sz="2400">
                <a:cs typeface="Times New Roman" panose="02020603050405020304" pitchFamily="18" charset="0"/>
              </a:rPr>
              <a:t>  System.out.println("The area"     </a:t>
            </a:r>
          </a:p>
          <a:p>
            <a:pPr>
              <a:buFont typeface="Monotype Sorts" pitchFamily="2" charset="2"/>
              <a:buNone/>
            </a:pPr>
            <a:r>
              <a:rPr lang="en-US" altLang="en-US" sz="2400">
                <a:cs typeface="Times New Roman" panose="02020603050405020304" pitchFamily="18" charset="0"/>
              </a:rPr>
              <a:t>    + " for the circle of radius " </a:t>
            </a:r>
          </a:p>
          <a:p>
            <a:pPr>
              <a:buFont typeface="Monotype Sorts" pitchFamily="2" charset="2"/>
              <a:buNone/>
            </a:pPr>
            <a:r>
              <a:rPr lang="en-US" altLang="en-US" sz="2400">
                <a:cs typeface="Times New Roman" panose="02020603050405020304" pitchFamily="18" charset="0"/>
              </a:rPr>
              <a:t>    + radius + " is " + area);</a:t>
            </a:r>
          </a:p>
          <a:p>
            <a:pPr>
              <a:buFont typeface="Monotype Sorts" pitchFamily="2" charset="2"/>
              <a:buNone/>
            </a:pPr>
            <a:r>
              <a:rPr lang="en-US" altLang="en-US" sz="2400">
                <a:cs typeface="Times New Roman" panose="02020603050405020304" pitchFamily="18" charset="0"/>
              </a:rPr>
              <a:t>}</a:t>
            </a:r>
          </a:p>
        </p:txBody>
      </p:sp>
    </p:spTree>
    <p:extLst>
      <p:ext uri="{BB962C8B-B14F-4D97-AF65-F5344CB8AC3E}">
        <p14:creationId xmlns:p14="http://schemas.microsoft.com/office/powerpoint/2010/main" val="29065845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A97B9A-1468-3D1D-1A6C-00FB9F94EC31}"/>
              </a:ext>
            </a:extLst>
          </p:cNvPr>
          <p:cNvSpPr txBox="1"/>
          <p:nvPr/>
        </p:nvSpPr>
        <p:spPr>
          <a:xfrm>
            <a:off x="0" y="353961"/>
            <a:ext cx="9144000" cy="7940635"/>
          </a:xfrm>
          <a:prstGeom prst="rect">
            <a:avLst/>
          </a:prstGeom>
          <a:solidFill>
            <a:schemeClr val="bg1"/>
          </a:solidFill>
        </p:spPr>
        <p:txBody>
          <a:bodyPr wrap="square">
            <a:spAutoFit/>
          </a:bodyPr>
          <a:lstStyle/>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package</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import</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java.util.Scanner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class</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 {</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void</a:t>
            </a:r>
            <a:r>
              <a:rPr lang="en-US" sz="1700" dirty="0">
                <a:solidFill>
                  <a:srgbClr val="000000"/>
                </a:solidFill>
                <a:effectLst/>
                <a:highlight>
                  <a:srgbClr val="FFFFFF"/>
                </a:highlight>
                <a:latin typeface="Consolas" panose="020B0609020204030204" pitchFamily="49" charset="0"/>
              </a:rPr>
              <a:t> main(String[] </a:t>
            </a:r>
            <a:r>
              <a:rPr lang="en-US" sz="1700" dirty="0" err="1">
                <a:solidFill>
                  <a:srgbClr val="6A3E3E"/>
                </a:solidFill>
                <a:effectLst/>
                <a:highlight>
                  <a:srgbClr val="FFFFFF"/>
                </a:highlight>
                <a:latin typeface="Consolas" panose="020B0609020204030204" pitchFamily="49" charset="0"/>
              </a:rPr>
              <a:t>args</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a:t>
            </a:r>
            <a:r>
              <a:rPr lang="en-US" sz="1700" b="1" dirty="0">
                <a:solidFill>
                  <a:srgbClr val="7F9FBF"/>
                </a:solidFill>
                <a:effectLst/>
                <a:highlight>
                  <a:srgbClr val="FFFFFF"/>
                </a:highlight>
                <a:latin typeface="Consolas" panose="020B0609020204030204" pitchFamily="49" charset="0"/>
              </a:rPr>
              <a:t>TODO</a:t>
            </a:r>
            <a:r>
              <a:rPr lang="en-US" sz="1700" dirty="0">
                <a:solidFill>
                  <a:srgbClr val="3F7F5F"/>
                </a:solidFill>
                <a:effectLst/>
                <a:highlight>
                  <a:srgbClr val="FFFFFF"/>
                </a:highlight>
                <a:latin typeface="Consolas" panose="020B0609020204030204" pitchFamily="49" charset="0"/>
              </a:rPr>
              <a:t> Auto-generated method stub</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Scanner </a:t>
            </a:r>
            <a:r>
              <a:rPr lang="en-US" sz="1700" u="sng" dirty="0">
                <a:solidFill>
                  <a:srgbClr val="6A3E3E"/>
                </a:solidFill>
                <a:effectLst/>
                <a:highlight>
                  <a:srgbClr val="FFFFFF"/>
                </a:highlight>
                <a:latin typeface="Consolas" panose="020B0609020204030204" pitchFamily="49" charset="0"/>
              </a:rPr>
              <a:t>input</a:t>
            </a:r>
            <a:r>
              <a:rPr lang="en-US" sz="1700" dirty="0">
                <a:solidFill>
                  <a:srgbClr val="000000"/>
                </a:solidFill>
                <a:effectLst/>
                <a:highlight>
                  <a:srgbClr val="FFFFFF"/>
                </a:highlight>
                <a:latin typeface="Consolas" panose="020B0609020204030204" pitchFamily="49" charset="0"/>
              </a:rPr>
              <a:t> = </a:t>
            </a:r>
            <a:r>
              <a:rPr lang="en-US" sz="1700" b="1" dirty="0">
                <a:solidFill>
                  <a:srgbClr val="7F0055"/>
                </a:solidFill>
                <a:effectLst/>
                <a:highlight>
                  <a:srgbClr val="FFFFFF"/>
                </a:highlight>
                <a:latin typeface="Consolas" panose="020B0609020204030204" pitchFamily="49" charset="0"/>
              </a:rPr>
              <a:t>new</a:t>
            </a:r>
            <a:r>
              <a:rPr lang="en-US" sz="1700" dirty="0">
                <a:solidFill>
                  <a:srgbClr val="000000"/>
                </a:solidFill>
                <a:effectLst/>
                <a:highlight>
                  <a:srgbClr val="FFFFFF"/>
                </a:highlight>
                <a:latin typeface="Consolas" panose="020B0609020204030204" pitchFamily="49" charset="0"/>
              </a:rPr>
              <a:t> Scanner(System.</a:t>
            </a:r>
            <a:r>
              <a:rPr lang="en-US" sz="1700" b="1" i="1" dirty="0">
                <a:solidFill>
                  <a:srgbClr val="0000C0"/>
                </a:solidFill>
                <a:effectLst/>
                <a:highlight>
                  <a:srgbClr val="FFFFFF"/>
                </a:highlight>
                <a:latin typeface="Consolas" panose="020B0609020204030204" pitchFamily="49" charset="0"/>
              </a:rPr>
              <a:t>in</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"Enter an integer: "</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err="1">
                <a:solidFill>
                  <a:srgbClr val="6A3E3E"/>
                </a:solidFill>
                <a:effectLst/>
                <a:highlight>
                  <a:srgbClr val="FFFFFF"/>
                </a:highlight>
                <a:latin typeface="Consolas" panose="020B0609020204030204" pitchFamily="49" charset="0"/>
              </a:rPr>
              <a:t>input</a:t>
            </a:r>
            <a:r>
              <a:rPr lang="en-US" sz="1700" dirty="0" err="1">
                <a:solidFill>
                  <a:srgbClr val="000000"/>
                </a:solidFill>
                <a:effectLst/>
                <a:highlight>
                  <a:srgbClr val="FFFFFF"/>
                </a:highlight>
                <a:latin typeface="Consolas" panose="020B0609020204030204" pitchFamily="49" charset="0"/>
              </a:rPr>
              <a:t>.nextInt</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and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both 2 and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 but not both</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 but not both"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15EBAF92-F781-7B75-387F-22142BF3BB07}"/>
              </a:ext>
            </a:extLst>
          </p:cNvPr>
          <p:cNvSpPr>
            <a:spLocks noChangeArrowheads="1"/>
          </p:cNvSpPr>
          <p:nvPr/>
        </p:nvSpPr>
        <p:spPr bwMode="auto">
          <a:xfrm>
            <a:off x="4837471" y="0"/>
            <a:ext cx="4306529" cy="3416320"/>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Package Declaration: This line declares that the class </a:t>
            </a:r>
            <a:r>
              <a:rPr kumimoji="0" lang="en-US" altLang="en-US" sz="24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DivisibilityChecker</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is part of the </a:t>
            </a:r>
            <a:r>
              <a:rPr kumimoji="0" lang="en-US" altLang="en-US" sz="24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divisibilitychecker</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 Packages in Java are used to group related classes and interfaces, which helps in organizing large projects and avoiding name conflicts. </a:t>
            </a:r>
          </a:p>
        </p:txBody>
      </p:sp>
      <p:sp>
        <p:nvSpPr>
          <p:cNvPr id="8" name="Rectangle: Rounded Corners 7">
            <a:extLst>
              <a:ext uri="{FF2B5EF4-FFF2-40B4-BE49-F238E27FC236}">
                <a16:creationId xmlns:a16="http://schemas.microsoft.com/office/drawing/2014/main" id="{58259CB1-633C-4383-B9F4-7E63BA88161B}"/>
              </a:ext>
            </a:extLst>
          </p:cNvPr>
          <p:cNvSpPr/>
          <p:nvPr/>
        </p:nvSpPr>
        <p:spPr>
          <a:xfrm>
            <a:off x="0" y="353961"/>
            <a:ext cx="3775587" cy="36871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87328109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A97B9A-1468-3D1D-1A6C-00FB9F94EC31}"/>
              </a:ext>
            </a:extLst>
          </p:cNvPr>
          <p:cNvSpPr txBox="1"/>
          <p:nvPr/>
        </p:nvSpPr>
        <p:spPr>
          <a:xfrm>
            <a:off x="0" y="0"/>
            <a:ext cx="9144000" cy="7940635"/>
          </a:xfrm>
          <a:prstGeom prst="rect">
            <a:avLst/>
          </a:prstGeom>
          <a:solidFill>
            <a:schemeClr val="bg1"/>
          </a:solidFill>
        </p:spPr>
        <p:txBody>
          <a:bodyPr wrap="square">
            <a:spAutoFit/>
          </a:bodyPr>
          <a:lstStyle/>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package</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import</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java.util.Scanner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class</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 {</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void</a:t>
            </a:r>
            <a:r>
              <a:rPr lang="en-US" sz="1700" dirty="0">
                <a:solidFill>
                  <a:srgbClr val="000000"/>
                </a:solidFill>
                <a:effectLst/>
                <a:highlight>
                  <a:srgbClr val="FFFFFF"/>
                </a:highlight>
                <a:latin typeface="Consolas" panose="020B0609020204030204" pitchFamily="49" charset="0"/>
              </a:rPr>
              <a:t> main(String[] </a:t>
            </a:r>
            <a:r>
              <a:rPr lang="en-US" sz="1700" dirty="0" err="1">
                <a:solidFill>
                  <a:srgbClr val="6A3E3E"/>
                </a:solidFill>
                <a:effectLst/>
                <a:highlight>
                  <a:srgbClr val="FFFFFF"/>
                </a:highlight>
                <a:latin typeface="Consolas" panose="020B0609020204030204" pitchFamily="49" charset="0"/>
              </a:rPr>
              <a:t>args</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a:t>
            </a:r>
            <a:r>
              <a:rPr lang="en-US" sz="1700" b="1" dirty="0">
                <a:solidFill>
                  <a:srgbClr val="7F9FBF"/>
                </a:solidFill>
                <a:effectLst/>
                <a:highlight>
                  <a:srgbClr val="FFFFFF"/>
                </a:highlight>
                <a:latin typeface="Consolas" panose="020B0609020204030204" pitchFamily="49" charset="0"/>
              </a:rPr>
              <a:t>TODO</a:t>
            </a:r>
            <a:r>
              <a:rPr lang="en-US" sz="1700" dirty="0">
                <a:solidFill>
                  <a:srgbClr val="3F7F5F"/>
                </a:solidFill>
                <a:effectLst/>
                <a:highlight>
                  <a:srgbClr val="FFFFFF"/>
                </a:highlight>
                <a:latin typeface="Consolas" panose="020B0609020204030204" pitchFamily="49" charset="0"/>
              </a:rPr>
              <a:t> Auto-generated method stub</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Scanner </a:t>
            </a:r>
            <a:r>
              <a:rPr lang="en-US" sz="1700" u="sng" dirty="0">
                <a:solidFill>
                  <a:srgbClr val="6A3E3E"/>
                </a:solidFill>
                <a:effectLst/>
                <a:highlight>
                  <a:srgbClr val="FFFFFF"/>
                </a:highlight>
                <a:latin typeface="Consolas" panose="020B0609020204030204" pitchFamily="49" charset="0"/>
              </a:rPr>
              <a:t>input</a:t>
            </a:r>
            <a:r>
              <a:rPr lang="en-US" sz="1700" dirty="0">
                <a:solidFill>
                  <a:srgbClr val="000000"/>
                </a:solidFill>
                <a:effectLst/>
                <a:highlight>
                  <a:srgbClr val="FFFFFF"/>
                </a:highlight>
                <a:latin typeface="Consolas" panose="020B0609020204030204" pitchFamily="49" charset="0"/>
              </a:rPr>
              <a:t> = </a:t>
            </a:r>
            <a:r>
              <a:rPr lang="en-US" sz="1700" b="1" dirty="0">
                <a:solidFill>
                  <a:srgbClr val="7F0055"/>
                </a:solidFill>
                <a:effectLst/>
                <a:highlight>
                  <a:srgbClr val="FFFFFF"/>
                </a:highlight>
                <a:latin typeface="Consolas" panose="020B0609020204030204" pitchFamily="49" charset="0"/>
              </a:rPr>
              <a:t>new</a:t>
            </a:r>
            <a:r>
              <a:rPr lang="en-US" sz="1700" dirty="0">
                <a:solidFill>
                  <a:srgbClr val="000000"/>
                </a:solidFill>
                <a:effectLst/>
                <a:highlight>
                  <a:srgbClr val="FFFFFF"/>
                </a:highlight>
                <a:latin typeface="Consolas" panose="020B0609020204030204" pitchFamily="49" charset="0"/>
              </a:rPr>
              <a:t> Scanner(System.</a:t>
            </a:r>
            <a:r>
              <a:rPr lang="en-US" sz="1700" b="1" i="1" dirty="0">
                <a:solidFill>
                  <a:srgbClr val="0000C0"/>
                </a:solidFill>
                <a:effectLst/>
                <a:highlight>
                  <a:srgbClr val="FFFFFF"/>
                </a:highlight>
                <a:latin typeface="Consolas" panose="020B0609020204030204" pitchFamily="49" charset="0"/>
              </a:rPr>
              <a:t>in</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"Enter an integer: "</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err="1">
                <a:solidFill>
                  <a:srgbClr val="6A3E3E"/>
                </a:solidFill>
                <a:effectLst/>
                <a:highlight>
                  <a:srgbClr val="FFFFFF"/>
                </a:highlight>
                <a:latin typeface="Consolas" panose="020B0609020204030204" pitchFamily="49" charset="0"/>
              </a:rPr>
              <a:t>input</a:t>
            </a:r>
            <a:r>
              <a:rPr lang="en-US" sz="1700" dirty="0" err="1">
                <a:solidFill>
                  <a:srgbClr val="000000"/>
                </a:solidFill>
                <a:effectLst/>
                <a:highlight>
                  <a:srgbClr val="FFFFFF"/>
                </a:highlight>
                <a:latin typeface="Consolas" panose="020B0609020204030204" pitchFamily="49" charset="0"/>
              </a:rPr>
              <a:t>.nextInt</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and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both 2 and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 but not both</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 but not both"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15EBAF92-F781-7B75-387F-22142BF3BB07}"/>
              </a:ext>
            </a:extLst>
          </p:cNvPr>
          <p:cNvSpPr>
            <a:spLocks noChangeArrowheads="1"/>
          </p:cNvSpPr>
          <p:nvPr/>
        </p:nvSpPr>
        <p:spPr bwMode="auto">
          <a:xfrm>
            <a:off x="4852219" y="-19871"/>
            <a:ext cx="4291781" cy="3046988"/>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Import Statement: This line imports the Scanner class from the </a:t>
            </a:r>
            <a:r>
              <a:rPr kumimoji="0" lang="en-US" altLang="en-US" sz="24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java.util</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package, which is required to read user input. The Scanner class provides methods for reading different types of input, such as strings, integers, and floating-point numbers.</a:t>
            </a:r>
          </a:p>
        </p:txBody>
      </p:sp>
      <p:sp>
        <p:nvSpPr>
          <p:cNvPr id="8" name="Rectangle: Rounded Corners 7">
            <a:extLst>
              <a:ext uri="{FF2B5EF4-FFF2-40B4-BE49-F238E27FC236}">
                <a16:creationId xmlns:a16="http://schemas.microsoft.com/office/drawing/2014/main" id="{58259CB1-633C-4383-B9F4-7E63BA88161B}"/>
              </a:ext>
            </a:extLst>
          </p:cNvPr>
          <p:cNvSpPr/>
          <p:nvPr/>
        </p:nvSpPr>
        <p:spPr>
          <a:xfrm>
            <a:off x="0" y="486697"/>
            <a:ext cx="3775587" cy="36871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484491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A97B9A-1468-3D1D-1A6C-00FB9F94EC31}"/>
              </a:ext>
            </a:extLst>
          </p:cNvPr>
          <p:cNvSpPr txBox="1"/>
          <p:nvPr/>
        </p:nvSpPr>
        <p:spPr>
          <a:xfrm>
            <a:off x="0" y="0"/>
            <a:ext cx="9144000" cy="7940635"/>
          </a:xfrm>
          <a:prstGeom prst="rect">
            <a:avLst/>
          </a:prstGeom>
          <a:solidFill>
            <a:schemeClr val="bg1"/>
          </a:solidFill>
        </p:spPr>
        <p:txBody>
          <a:bodyPr wrap="square">
            <a:spAutoFit/>
          </a:bodyPr>
          <a:lstStyle/>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package</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import</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java.util.Scanner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class</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 {</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void</a:t>
            </a:r>
            <a:r>
              <a:rPr lang="en-US" sz="1700" dirty="0">
                <a:solidFill>
                  <a:srgbClr val="000000"/>
                </a:solidFill>
                <a:effectLst/>
                <a:highlight>
                  <a:srgbClr val="FFFFFF"/>
                </a:highlight>
                <a:latin typeface="Consolas" panose="020B0609020204030204" pitchFamily="49" charset="0"/>
              </a:rPr>
              <a:t> main(String[] </a:t>
            </a:r>
            <a:r>
              <a:rPr lang="en-US" sz="1700" dirty="0" err="1">
                <a:solidFill>
                  <a:srgbClr val="6A3E3E"/>
                </a:solidFill>
                <a:effectLst/>
                <a:highlight>
                  <a:srgbClr val="FFFFFF"/>
                </a:highlight>
                <a:latin typeface="Consolas" panose="020B0609020204030204" pitchFamily="49" charset="0"/>
              </a:rPr>
              <a:t>args</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a:t>
            </a:r>
            <a:r>
              <a:rPr lang="en-US" sz="1700" b="1" dirty="0">
                <a:solidFill>
                  <a:srgbClr val="7F9FBF"/>
                </a:solidFill>
                <a:effectLst/>
                <a:highlight>
                  <a:srgbClr val="FFFFFF"/>
                </a:highlight>
                <a:latin typeface="Consolas" panose="020B0609020204030204" pitchFamily="49" charset="0"/>
              </a:rPr>
              <a:t>TODO</a:t>
            </a:r>
            <a:r>
              <a:rPr lang="en-US" sz="1700" dirty="0">
                <a:solidFill>
                  <a:srgbClr val="3F7F5F"/>
                </a:solidFill>
                <a:effectLst/>
                <a:highlight>
                  <a:srgbClr val="FFFFFF"/>
                </a:highlight>
                <a:latin typeface="Consolas" panose="020B0609020204030204" pitchFamily="49" charset="0"/>
              </a:rPr>
              <a:t> Auto-generated method stub</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Scanner </a:t>
            </a:r>
            <a:r>
              <a:rPr lang="en-US" sz="1700" u="sng" dirty="0">
                <a:solidFill>
                  <a:srgbClr val="6A3E3E"/>
                </a:solidFill>
                <a:effectLst/>
                <a:highlight>
                  <a:srgbClr val="FFFFFF"/>
                </a:highlight>
                <a:latin typeface="Consolas" panose="020B0609020204030204" pitchFamily="49" charset="0"/>
              </a:rPr>
              <a:t>input</a:t>
            </a:r>
            <a:r>
              <a:rPr lang="en-US" sz="1700" dirty="0">
                <a:solidFill>
                  <a:srgbClr val="000000"/>
                </a:solidFill>
                <a:effectLst/>
                <a:highlight>
                  <a:srgbClr val="FFFFFF"/>
                </a:highlight>
                <a:latin typeface="Consolas" panose="020B0609020204030204" pitchFamily="49" charset="0"/>
              </a:rPr>
              <a:t> = </a:t>
            </a:r>
            <a:r>
              <a:rPr lang="en-US" sz="1700" b="1" dirty="0">
                <a:solidFill>
                  <a:srgbClr val="7F0055"/>
                </a:solidFill>
                <a:effectLst/>
                <a:highlight>
                  <a:srgbClr val="FFFFFF"/>
                </a:highlight>
                <a:latin typeface="Consolas" panose="020B0609020204030204" pitchFamily="49" charset="0"/>
              </a:rPr>
              <a:t>new</a:t>
            </a:r>
            <a:r>
              <a:rPr lang="en-US" sz="1700" dirty="0">
                <a:solidFill>
                  <a:srgbClr val="000000"/>
                </a:solidFill>
                <a:effectLst/>
                <a:highlight>
                  <a:srgbClr val="FFFFFF"/>
                </a:highlight>
                <a:latin typeface="Consolas" panose="020B0609020204030204" pitchFamily="49" charset="0"/>
              </a:rPr>
              <a:t> Scanner(System.</a:t>
            </a:r>
            <a:r>
              <a:rPr lang="en-US" sz="1700" b="1" i="1" dirty="0">
                <a:solidFill>
                  <a:srgbClr val="0000C0"/>
                </a:solidFill>
                <a:effectLst/>
                <a:highlight>
                  <a:srgbClr val="FFFFFF"/>
                </a:highlight>
                <a:latin typeface="Consolas" panose="020B0609020204030204" pitchFamily="49" charset="0"/>
              </a:rPr>
              <a:t>in</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"Enter an integer: "</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err="1">
                <a:solidFill>
                  <a:srgbClr val="6A3E3E"/>
                </a:solidFill>
                <a:effectLst/>
                <a:highlight>
                  <a:srgbClr val="FFFFFF"/>
                </a:highlight>
                <a:latin typeface="Consolas" panose="020B0609020204030204" pitchFamily="49" charset="0"/>
              </a:rPr>
              <a:t>input</a:t>
            </a:r>
            <a:r>
              <a:rPr lang="en-US" sz="1700" dirty="0" err="1">
                <a:solidFill>
                  <a:srgbClr val="000000"/>
                </a:solidFill>
                <a:effectLst/>
                <a:highlight>
                  <a:srgbClr val="FFFFFF"/>
                </a:highlight>
                <a:latin typeface="Consolas" panose="020B0609020204030204" pitchFamily="49" charset="0"/>
              </a:rPr>
              <a:t>.nextInt</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and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both 2 and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 but not both</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 but not both"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15EBAF92-F781-7B75-387F-22142BF3BB07}"/>
              </a:ext>
            </a:extLst>
          </p:cNvPr>
          <p:cNvSpPr>
            <a:spLocks noChangeArrowheads="1"/>
          </p:cNvSpPr>
          <p:nvPr/>
        </p:nvSpPr>
        <p:spPr bwMode="auto">
          <a:xfrm>
            <a:off x="5161934" y="-19871"/>
            <a:ext cx="3982066" cy="3046988"/>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Class Declaration: This line declares a public class named </a:t>
            </a:r>
            <a:r>
              <a:rPr kumimoji="0" lang="en-US" altLang="en-US" sz="24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DivisibilityChecker</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 Java, a class is a blueprint for creating objects. The public keyword means that this class can be accessed from other classes in different packages.</a:t>
            </a:r>
          </a:p>
        </p:txBody>
      </p:sp>
      <p:sp>
        <p:nvSpPr>
          <p:cNvPr id="8" name="Rectangle: Rounded Corners 7">
            <a:extLst>
              <a:ext uri="{FF2B5EF4-FFF2-40B4-BE49-F238E27FC236}">
                <a16:creationId xmlns:a16="http://schemas.microsoft.com/office/drawing/2014/main" id="{58259CB1-633C-4383-B9F4-7E63BA88161B}"/>
              </a:ext>
            </a:extLst>
          </p:cNvPr>
          <p:cNvSpPr/>
          <p:nvPr/>
        </p:nvSpPr>
        <p:spPr>
          <a:xfrm>
            <a:off x="0" y="988142"/>
            <a:ext cx="4409768" cy="471948"/>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9311743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A97B9A-1468-3D1D-1A6C-00FB9F94EC31}"/>
              </a:ext>
            </a:extLst>
          </p:cNvPr>
          <p:cNvSpPr txBox="1"/>
          <p:nvPr/>
        </p:nvSpPr>
        <p:spPr>
          <a:xfrm>
            <a:off x="0" y="663677"/>
            <a:ext cx="9144000" cy="7940635"/>
          </a:xfrm>
          <a:prstGeom prst="rect">
            <a:avLst/>
          </a:prstGeom>
          <a:solidFill>
            <a:schemeClr val="bg1"/>
          </a:solidFill>
        </p:spPr>
        <p:txBody>
          <a:bodyPr wrap="square">
            <a:spAutoFit/>
          </a:bodyPr>
          <a:lstStyle/>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package</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import</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java.util.Scanner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class</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 {</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void</a:t>
            </a:r>
            <a:r>
              <a:rPr lang="en-US" sz="1700" dirty="0">
                <a:solidFill>
                  <a:srgbClr val="000000"/>
                </a:solidFill>
                <a:effectLst/>
                <a:highlight>
                  <a:srgbClr val="FFFFFF"/>
                </a:highlight>
                <a:latin typeface="Consolas" panose="020B0609020204030204" pitchFamily="49" charset="0"/>
              </a:rPr>
              <a:t> main(String[] </a:t>
            </a:r>
            <a:r>
              <a:rPr lang="en-US" sz="1700" dirty="0" err="1">
                <a:solidFill>
                  <a:srgbClr val="6A3E3E"/>
                </a:solidFill>
                <a:effectLst/>
                <a:highlight>
                  <a:srgbClr val="FFFFFF"/>
                </a:highlight>
                <a:latin typeface="Consolas" panose="020B0609020204030204" pitchFamily="49" charset="0"/>
              </a:rPr>
              <a:t>args</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a:t>
            </a:r>
            <a:r>
              <a:rPr lang="en-US" sz="1700" b="1" dirty="0">
                <a:solidFill>
                  <a:srgbClr val="7F9FBF"/>
                </a:solidFill>
                <a:effectLst/>
                <a:highlight>
                  <a:srgbClr val="FFFFFF"/>
                </a:highlight>
                <a:latin typeface="Consolas" panose="020B0609020204030204" pitchFamily="49" charset="0"/>
              </a:rPr>
              <a:t>TODO</a:t>
            </a:r>
            <a:r>
              <a:rPr lang="en-US" sz="1700" dirty="0">
                <a:solidFill>
                  <a:srgbClr val="3F7F5F"/>
                </a:solidFill>
                <a:effectLst/>
                <a:highlight>
                  <a:srgbClr val="FFFFFF"/>
                </a:highlight>
                <a:latin typeface="Consolas" panose="020B0609020204030204" pitchFamily="49" charset="0"/>
              </a:rPr>
              <a:t> Auto-generated method stub</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Scanner </a:t>
            </a:r>
            <a:r>
              <a:rPr lang="en-US" sz="1700" u="sng" dirty="0">
                <a:solidFill>
                  <a:srgbClr val="6A3E3E"/>
                </a:solidFill>
                <a:effectLst/>
                <a:highlight>
                  <a:srgbClr val="FFFFFF"/>
                </a:highlight>
                <a:latin typeface="Consolas" panose="020B0609020204030204" pitchFamily="49" charset="0"/>
              </a:rPr>
              <a:t>input</a:t>
            </a:r>
            <a:r>
              <a:rPr lang="en-US" sz="1700" dirty="0">
                <a:solidFill>
                  <a:srgbClr val="000000"/>
                </a:solidFill>
                <a:effectLst/>
                <a:highlight>
                  <a:srgbClr val="FFFFFF"/>
                </a:highlight>
                <a:latin typeface="Consolas" panose="020B0609020204030204" pitchFamily="49" charset="0"/>
              </a:rPr>
              <a:t> = </a:t>
            </a:r>
            <a:r>
              <a:rPr lang="en-US" sz="1700" b="1" dirty="0">
                <a:solidFill>
                  <a:srgbClr val="7F0055"/>
                </a:solidFill>
                <a:effectLst/>
                <a:highlight>
                  <a:srgbClr val="FFFFFF"/>
                </a:highlight>
                <a:latin typeface="Consolas" panose="020B0609020204030204" pitchFamily="49" charset="0"/>
              </a:rPr>
              <a:t>new</a:t>
            </a:r>
            <a:r>
              <a:rPr lang="en-US" sz="1700" dirty="0">
                <a:solidFill>
                  <a:srgbClr val="000000"/>
                </a:solidFill>
                <a:effectLst/>
                <a:highlight>
                  <a:srgbClr val="FFFFFF"/>
                </a:highlight>
                <a:latin typeface="Consolas" panose="020B0609020204030204" pitchFamily="49" charset="0"/>
              </a:rPr>
              <a:t> Scanner(System.</a:t>
            </a:r>
            <a:r>
              <a:rPr lang="en-US" sz="1700" b="1" i="1" dirty="0">
                <a:solidFill>
                  <a:srgbClr val="0000C0"/>
                </a:solidFill>
                <a:effectLst/>
                <a:highlight>
                  <a:srgbClr val="FFFFFF"/>
                </a:highlight>
                <a:latin typeface="Consolas" panose="020B0609020204030204" pitchFamily="49" charset="0"/>
              </a:rPr>
              <a:t>in</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"Enter an integer: "</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err="1">
                <a:solidFill>
                  <a:srgbClr val="6A3E3E"/>
                </a:solidFill>
                <a:effectLst/>
                <a:highlight>
                  <a:srgbClr val="FFFFFF"/>
                </a:highlight>
                <a:latin typeface="Consolas" panose="020B0609020204030204" pitchFamily="49" charset="0"/>
              </a:rPr>
              <a:t>input</a:t>
            </a:r>
            <a:r>
              <a:rPr lang="en-US" sz="1700" dirty="0" err="1">
                <a:solidFill>
                  <a:srgbClr val="000000"/>
                </a:solidFill>
                <a:effectLst/>
                <a:highlight>
                  <a:srgbClr val="FFFFFF"/>
                </a:highlight>
                <a:latin typeface="Consolas" panose="020B0609020204030204" pitchFamily="49" charset="0"/>
              </a:rPr>
              <a:t>.nextInt</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and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both 2 and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 but not both</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 but not both"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15EBAF92-F781-7B75-387F-22142BF3BB07}"/>
              </a:ext>
            </a:extLst>
          </p:cNvPr>
          <p:cNvSpPr>
            <a:spLocks noChangeArrowheads="1"/>
          </p:cNvSpPr>
          <p:nvPr/>
        </p:nvSpPr>
        <p:spPr bwMode="auto">
          <a:xfrm>
            <a:off x="4970206" y="0"/>
            <a:ext cx="4173794" cy="3693319"/>
          </a:xfrm>
          <a:prstGeom prst="rect">
            <a:avLst/>
          </a:prstGeom>
          <a:solidFill>
            <a:schemeClr val="bg1"/>
          </a:solidFill>
          <a:ln w="9525">
            <a:solidFill>
              <a:schemeClr val="accent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Main Method: - This is the main method, the entry point of any Java program. When the program is executed, the code inside this method is run.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public: The method can be called from outside the class.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static: The method belongs to the class rather than an instance of the class.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void: The method does not return any value.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String[] </a:t>
            </a:r>
            <a:r>
              <a:rPr kumimoji="0" lang="en-US" altLang="en-US"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args</a:t>
            </a: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is an array of strings that can store command-line arguments passed to the program.</a:t>
            </a:r>
          </a:p>
        </p:txBody>
      </p:sp>
      <p:sp>
        <p:nvSpPr>
          <p:cNvPr id="8" name="Rectangle: Rounded Corners 7">
            <a:extLst>
              <a:ext uri="{FF2B5EF4-FFF2-40B4-BE49-F238E27FC236}">
                <a16:creationId xmlns:a16="http://schemas.microsoft.com/office/drawing/2014/main" id="{58259CB1-633C-4383-B9F4-7E63BA88161B}"/>
              </a:ext>
            </a:extLst>
          </p:cNvPr>
          <p:cNvSpPr/>
          <p:nvPr/>
        </p:nvSpPr>
        <p:spPr>
          <a:xfrm>
            <a:off x="0" y="2182760"/>
            <a:ext cx="4970206" cy="368712"/>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154150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A97B9A-1468-3D1D-1A6C-00FB9F94EC31}"/>
              </a:ext>
            </a:extLst>
          </p:cNvPr>
          <p:cNvSpPr txBox="1"/>
          <p:nvPr/>
        </p:nvSpPr>
        <p:spPr>
          <a:xfrm>
            <a:off x="0" y="663677"/>
            <a:ext cx="9144000" cy="7940635"/>
          </a:xfrm>
          <a:prstGeom prst="rect">
            <a:avLst/>
          </a:prstGeom>
          <a:solidFill>
            <a:schemeClr val="bg1"/>
          </a:solidFill>
        </p:spPr>
        <p:txBody>
          <a:bodyPr wrap="square">
            <a:spAutoFit/>
          </a:bodyPr>
          <a:lstStyle/>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package</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import</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java.util.Scanner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class</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 {</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void</a:t>
            </a:r>
            <a:r>
              <a:rPr lang="en-US" sz="1700" dirty="0">
                <a:solidFill>
                  <a:srgbClr val="000000"/>
                </a:solidFill>
                <a:effectLst/>
                <a:highlight>
                  <a:srgbClr val="FFFFFF"/>
                </a:highlight>
                <a:latin typeface="Consolas" panose="020B0609020204030204" pitchFamily="49" charset="0"/>
              </a:rPr>
              <a:t> main(String[] </a:t>
            </a:r>
            <a:r>
              <a:rPr lang="en-US" sz="1700" dirty="0" err="1">
                <a:solidFill>
                  <a:srgbClr val="6A3E3E"/>
                </a:solidFill>
                <a:effectLst/>
                <a:highlight>
                  <a:srgbClr val="FFFFFF"/>
                </a:highlight>
                <a:latin typeface="Consolas" panose="020B0609020204030204" pitchFamily="49" charset="0"/>
              </a:rPr>
              <a:t>args</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a:t>
            </a:r>
            <a:r>
              <a:rPr lang="en-US" sz="1700" b="1" dirty="0">
                <a:solidFill>
                  <a:srgbClr val="7F9FBF"/>
                </a:solidFill>
                <a:effectLst/>
                <a:highlight>
                  <a:srgbClr val="FFFFFF"/>
                </a:highlight>
                <a:latin typeface="Consolas" panose="020B0609020204030204" pitchFamily="49" charset="0"/>
              </a:rPr>
              <a:t>TODO</a:t>
            </a:r>
            <a:r>
              <a:rPr lang="en-US" sz="1700" dirty="0">
                <a:solidFill>
                  <a:srgbClr val="3F7F5F"/>
                </a:solidFill>
                <a:effectLst/>
                <a:highlight>
                  <a:srgbClr val="FFFFFF"/>
                </a:highlight>
                <a:latin typeface="Consolas" panose="020B0609020204030204" pitchFamily="49" charset="0"/>
              </a:rPr>
              <a:t> Auto-generated method stub</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Scanner </a:t>
            </a:r>
            <a:r>
              <a:rPr lang="en-US" sz="1700" u="sng" dirty="0">
                <a:solidFill>
                  <a:srgbClr val="6A3E3E"/>
                </a:solidFill>
                <a:effectLst/>
                <a:highlight>
                  <a:srgbClr val="FFFFFF"/>
                </a:highlight>
                <a:latin typeface="Consolas" panose="020B0609020204030204" pitchFamily="49" charset="0"/>
              </a:rPr>
              <a:t>input</a:t>
            </a:r>
            <a:r>
              <a:rPr lang="en-US" sz="1700" dirty="0">
                <a:solidFill>
                  <a:srgbClr val="000000"/>
                </a:solidFill>
                <a:effectLst/>
                <a:highlight>
                  <a:srgbClr val="FFFFFF"/>
                </a:highlight>
                <a:latin typeface="Consolas" panose="020B0609020204030204" pitchFamily="49" charset="0"/>
              </a:rPr>
              <a:t> = </a:t>
            </a:r>
            <a:r>
              <a:rPr lang="en-US" sz="1700" b="1" dirty="0">
                <a:solidFill>
                  <a:srgbClr val="7F0055"/>
                </a:solidFill>
                <a:effectLst/>
                <a:highlight>
                  <a:srgbClr val="FFFFFF"/>
                </a:highlight>
                <a:latin typeface="Consolas" panose="020B0609020204030204" pitchFamily="49" charset="0"/>
              </a:rPr>
              <a:t>new</a:t>
            </a:r>
            <a:r>
              <a:rPr lang="en-US" sz="1700" dirty="0">
                <a:solidFill>
                  <a:srgbClr val="000000"/>
                </a:solidFill>
                <a:effectLst/>
                <a:highlight>
                  <a:srgbClr val="FFFFFF"/>
                </a:highlight>
                <a:latin typeface="Consolas" panose="020B0609020204030204" pitchFamily="49" charset="0"/>
              </a:rPr>
              <a:t> Scanner(System.</a:t>
            </a:r>
            <a:r>
              <a:rPr lang="en-US" sz="1700" b="1" i="1" dirty="0">
                <a:solidFill>
                  <a:srgbClr val="0000C0"/>
                </a:solidFill>
                <a:effectLst/>
                <a:highlight>
                  <a:srgbClr val="FFFFFF"/>
                </a:highlight>
                <a:latin typeface="Consolas" panose="020B0609020204030204" pitchFamily="49" charset="0"/>
              </a:rPr>
              <a:t>in</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"Enter an integer: "</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err="1">
                <a:solidFill>
                  <a:srgbClr val="6A3E3E"/>
                </a:solidFill>
                <a:effectLst/>
                <a:highlight>
                  <a:srgbClr val="FFFFFF"/>
                </a:highlight>
                <a:latin typeface="Consolas" panose="020B0609020204030204" pitchFamily="49" charset="0"/>
              </a:rPr>
              <a:t>input</a:t>
            </a:r>
            <a:r>
              <a:rPr lang="en-US" sz="1700" dirty="0" err="1">
                <a:solidFill>
                  <a:srgbClr val="000000"/>
                </a:solidFill>
                <a:effectLst/>
                <a:highlight>
                  <a:srgbClr val="FFFFFF"/>
                </a:highlight>
                <a:latin typeface="Consolas" panose="020B0609020204030204" pitchFamily="49" charset="0"/>
              </a:rPr>
              <a:t>.nextInt</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and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both 2 and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 but not both</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 but not both"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15EBAF92-F781-7B75-387F-22142BF3BB07}"/>
              </a:ext>
            </a:extLst>
          </p:cNvPr>
          <p:cNvSpPr>
            <a:spLocks noChangeArrowheads="1"/>
          </p:cNvSpPr>
          <p:nvPr/>
        </p:nvSpPr>
        <p:spPr bwMode="auto">
          <a:xfrm>
            <a:off x="4970206" y="707922"/>
            <a:ext cx="4173794" cy="2462213"/>
          </a:xfrm>
          <a:prstGeom prst="rect">
            <a:avLst/>
          </a:prstGeom>
          <a:solidFill>
            <a:schemeClr val="bg1"/>
          </a:solidFill>
          <a:ln w="9525">
            <a:solidFill>
              <a:schemeClr val="accent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Scanner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Initialisation</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b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b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creates a Scanner object named input that reads from the standard input stream (System.in), which is typically the keyboard. This allows the program to read user input..</a:t>
            </a:r>
          </a:p>
        </p:txBody>
      </p:sp>
      <p:sp>
        <p:nvSpPr>
          <p:cNvPr id="8" name="Rectangle: Rounded Corners 7">
            <a:extLst>
              <a:ext uri="{FF2B5EF4-FFF2-40B4-BE49-F238E27FC236}">
                <a16:creationId xmlns:a16="http://schemas.microsoft.com/office/drawing/2014/main" id="{58259CB1-633C-4383-B9F4-7E63BA88161B}"/>
              </a:ext>
            </a:extLst>
          </p:cNvPr>
          <p:cNvSpPr/>
          <p:nvPr/>
        </p:nvSpPr>
        <p:spPr>
          <a:xfrm>
            <a:off x="0" y="2723821"/>
            <a:ext cx="4970206" cy="31434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0298644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A97B9A-1468-3D1D-1A6C-00FB9F94EC31}"/>
              </a:ext>
            </a:extLst>
          </p:cNvPr>
          <p:cNvSpPr txBox="1"/>
          <p:nvPr/>
        </p:nvSpPr>
        <p:spPr>
          <a:xfrm>
            <a:off x="0" y="663677"/>
            <a:ext cx="9144000" cy="7940635"/>
          </a:xfrm>
          <a:prstGeom prst="rect">
            <a:avLst/>
          </a:prstGeom>
          <a:solidFill>
            <a:schemeClr val="bg1"/>
          </a:solidFill>
        </p:spPr>
        <p:txBody>
          <a:bodyPr wrap="square">
            <a:spAutoFit/>
          </a:bodyPr>
          <a:lstStyle/>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package</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import</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java.util.Scanner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class</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 {</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void</a:t>
            </a:r>
            <a:r>
              <a:rPr lang="en-US" sz="1700" dirty="0">
                <a:solidFill>
                  <a:srgbClr val="000000"/>
                </a:solidFill>
                <a:effectLst/>
                <a:highlight>
                  <a:srgbClr val="FFFFFF"/>
                </a:highlight>
                <a:latin typeface="Consolas" panose="020B0609020204030204" pitchFamily="49" charset="0"/>
              </a:rPr>
              <a:t> main(String[] </a:t>
            </a:r>
            <a:r>
              <a:rPr lang="en-US" sz="1700" dirty="0" err="1">
                <a:solidFill>
                  <a:srgbClr val="6A3E3E"/>
                </a:solidFill>
                <a:effectLst/>
                <a:highlight>
                  <a:srgbClr val="FFFFFF"/>
                </a:highlight>
                <a:latin typeface="Consolas" panose="020B0609020204030204" pitchFamily="49" charset="0"/>
              </a:rPr>
              <a:t>args</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a:t>
            </a:r>
            <a:r>
              <a:rPr lang="en-US" sz="1700" b="1" dirty="0">
                <a:solidFill>
                  <a:srgbClr val="7F9FBF"/>
                </a:solidFill>
                <a:effectLst/>
                <a:highlight>
                  <a:srgbClr val="FFFFFF"/>
                </a:highlight>
                <a:latin typeface="Consolas" panose="020B0609020204030204" pitchFamily="49" charset="0"/>
              </a:rPr>
              <a:t>TODO</a:t>
            </a:r>
            <a:r>
              <a:rPr lang="en-US" sz="1700" dirty="0">
                <a:solidFill>
                  <a:srgbClr val="3F7F5F"/>
                </a:solidFill>
                <a:effectLst/>
                <a:highlight>
                  <a:srgbClr val="FFFFFF"/>
                </a:highlight>
                <a:latin typeface="Consolas" panose="020B0609020204030204" pitchFamily="49" charset="0"/>
              </a:rPr>
              <a:t> Auto-generated method stub</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Scanner </a:t>
            </a:r>
            <a:r>
              <a:rPr lang="en-US" sz="1700" u="sng" dirty="0">
                <a:solidFill>
                  <a:srgbClr val="6A3E3E"/>
                </a:solidFill>
                <a:effectLst/>
                <a:highlight>
                  <a:srgbClr val="FFFFFF"/>
                </a:highlight>
                <a:latin typeface="Consolas" panose="020B0609020204030204" pitchFamily="49" charset="0"/>
              </a:rPr>
              <a:t>input</a:t>
            </a:r>
            <a:r>
              <a:rPr lang="en-US" sz="1700" dirty="0">
                <a:solidFill>
                  <a:srgbClr val="000000"/>
                </a:solidFill>
                <a:effectLst/>
                <a:highlight>
                  <a:srgbClr val="FFFFFF"/>
                </a:highlight>
                <a:latin typeface="Consolas" panose="020B0609020204030204" pitchFamily="49" charset="0"/>
              </a:rPr>
              <a:t> = </a:t>
            </a:r>
            <a:r>
              <a:rPr lang="en-US" sz="1700" b="1" dirty="0">
                <a:solidFill>
                  <a:srgbClr val="7F0055"/>
                </a:solidFill>
                <a:effectLst/>
                <a:highlight>
                  <a:srgbClr val="FFFFFF"/>
                </a:highlight>
                <a:latin typeface="Consolas" panose="020B0609020204030204" pitchFamily="49" charset="0"/>
              </a:rPr>
              <a:t>new</a:t>
            </a:r>
            <a:r>
              <a:rPr lang="en-US" sz="1700" dirty="0">
                <a:solidFill>
                  <a:srgbClr val="000000"/>
                </a:solidFill>
                <a:effectLst/>
                <a:highlight>
                  <a:srgbClr val="FFFFFF"/>
                </a:highlight>
                <a:latin typeface="Consolas" panose="020B0609020204030204" pitchFamily="49" charset="0"/>
              </a:rPr>
              <a:t> Scanner(System.</a:t>
            </a:r>
            <a:r>
              <a:rPr lang="en-US" sz="1700" b="1" i="1" dirty="0">
                <a:solidFill>
                  <a:srgbClr val="0000C0"/>
                </a:solidFill>
                <a:effectLst/>
                <a:highlight>
                  <a:srgbClr val="FFFFFF"/>
                </a:highlight>
                <a:latin typeface="Consolas" panose="020B0609020204030204" pitchFamily="49" charset="0"/>
              </a:rPr>
              <a:t>in</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"Enter an integer: "</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err="1">
                <a:solidFill>
                  <a:srgbClr val="6A3E3E"/>
                </a:solidFill>
                <a:effectLst/>
                <a:highlight>
                  <a:srgbClr val="FFFFFF"/>
                </a:highlight>
                <a:latin typeface="Consolas" panose="020B0609020204030204" pitchFamily="49" charset="0"/>
              </a:rPr>
              <a:t>input</a:t>
            </a:r>
            <a:r>
              <a:rPr lang="en-US" sz="1700" dirty="0" err="1">
                <a:solidFill>
                  <a:srgbClr val="000000"/>
                </a:solidFill>
                <a:effectLst/>
                <a:highlight>
                  <a:srgbClr val="FFFFFF"/>
                </a:highlight>
                <a:latin typeface="Consolas" panose="020B0609020204030204" pitchFamily="49" charset="0"/>
              </a:rPr>
              <a:t>.nextInt</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and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both 2 and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 but not both</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 but not both"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15EBAF92-F781-7B75-387F-22142BF3BB07}"/>
              </a:ext>
            </a:extLst>
          </p:cNvPr>
          <p:cNvSpPr>
            <a:spLocks noChangeArrowheads="1"/>
          </p:cNvSpPr>
          <p:nvPr/>
        </p:nvSpPr>
        <p:spPr bwMode="auto">
          <a:xfrm>
            <a:off x="4970206" y="689295"/>
            <a:ext cx="4173794" cy="2462213"/>
          </a:xfrm>
          <a:prstGeom prst="rect">
            <a:avLst/>
          </a:prstGeom>
          <a:solidFill>
            <a:schemeClr val="bg1"/>
          </a:solidFill>
          <a:ln w="9525">
            <a:solidFill>
              <a:schemeClr val="accent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6. Prompting User for Input:</a:t>
            </a:r>
            <a:b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b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prints a message to the console asking the user to "Enter an integer." The print method is used instead of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println</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to keep the cursor on the same line after printing the message.</a:t>
            </a:r>
          </a:p>
        </p:txBody>
      </p:sp>
      <p:sp>
        <p:nvSpPr>
          <p:cNvPr id="8" name="Rectangle: Rounded Corners 7">
            <a:extLst>
              <a:ext uri="{FF2B5EF4-FFF2-40B4-BE49-F238E27FC236}">
                <a16:creationId xmlns:a16="http://schemas.microsoft.com/office/drawing/2014/main" id="{58259CB1-633C-4383-B9F4-7E63BA88161B}"/>
              </a:ext>
            </a:extLst>
          </p:cNvPr>
          <p:cNvSpPr/>
          <p:nvPr/>
        </p:nvSpPr>
        <p:spPr>
          <a:xfrm>
            <a:off x="0" y="3029641"/>
            <a:ext cx="4970206" cy="31434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68043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A97B9A-1468-3D1D-1A6C-00FB9F94EC31}"/>
              </a:ext>
            </a:extLst>
          </p:cNvPr>
          <p:cNvSpPr txBox="1"/>
          <p:nvPr/>
        </p:nvSpPr>
        <p:spPr>
          <a:xfrm>
            <a:off x="0" y="663677"/>
            <a:ext cx="9144000" cy="7940635"/>
          </a:xfrm>
          <a:prstGeom prst="rect">
            <a:avLst/>
          </a:prstGeom>
          <a:solidFill>
            <a:schemeClr val="bg1"/>
          </a:solidFill>
        </p:spPr>
        <p:txBody>
          <a:bodyPr wrap="square">
            <a:spAutoFit/>
          </a:bodyPr>
          <a:lstStyle/>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package</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import</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java.util.Scanner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class</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 {</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void</a:t>
            </a:r>
            <a:r>
              <a:rPr lang="en-US" sz="1700" dirty="0">
                <a:solidFill>
                  <a:srgbClr val="000000"/>
                </a:solidFill>
                <a:effectLst/>
                <a:highlight>
                  <a:srgbClr val="FFFFFF"/>
                </a:highlight>
                <a:latin typeface="Consolas" panose="020B0609020204030204" pitchFamily="49" charset="0"/>
              </a:rPr>
              <a:t> main(String[] </a:t>
            </a:r>
            <a:r>
              <a:rPr lang="en-US" sz="1700" dirty="0" err="1">
                <a:solidFill>
                  <a:srgbClr val="6A3E3E"/>
                </a:solidFill>
                <a:effectLst/>
                <a:highlight>
                  <a:srgbClr val="FFFFFF"/>
                </a:highlight>
                <a:latin typeface="Consolas" panose="020B0609020204030204" pitchFamily="49" charset="0"/>
              </a:rPr>
              <a:t>args</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a:t>
            </a:r>
            <a:r>
              <a:rPr lang="en-US" sz="1700" b="1" dirty="0">
                <a:solidFill>
                  <a:srgbClr val="7F9FBF"/>
                </a:solidFill>
                <a:effectLst/>
                <a:highlight>
                  <a:srgbClr val="FFFFFF"/>
                </a:highlight>
                <a:latin typeface="Consolas" panose="020B0609020204030204" pitchFamily="49" charset="0"/>
              </a:rPr>
              <a:t>TODO</a:t>
            </a:r>
            <a:r>
              <a:rPr lang="en-US" sz="1700" dirty="0">
                <a:solidFill>
                  <a:srgbClr val="3F7F5F"/>
                </a:solidFill>
                <a:effectLst/>
                <a:highlight>
                  <a:srgbClr val="FFFFFF"/>
                </a:highlight>
                <a:latin typeface="Consolas" panose="020B0609020204030204" pitchFamily="49" charset="0"/>
              </a:rPr>
              <a:t> Auto-generated method stub</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Scanner </a:t>
            </a:r>
            <a:r>
              <a:rPr lang="en-US" sz="1700" u="sng" dirty="0">
                <a:solidFill>
                  <a:srgbClr val="6A3E3E"/>
                </a:solidFill>
                <a:effectLst/>
                <a:highlight>
                  <a:srgbClr val="FFFFFF"/>
                </a:highlight>
                <a:latin typeface="Consolas" panose="020B0609020204030204" pitchFamily="49" charset="0"/>
              </a:rPr>
              <a:t>input</a:t>
            </a:r>
            <a:r>
              <a:rPr lang="en-US" sz="1700" dirty="0">
                <a:solidFill>
                  <a:srgbClr val="000000"/>
                </a:solidFill>
                <a:effectLst/>
                <a:highlight>
                  <a:srgbClr val="FFFFFF"/>
                </a:highlight>
                <a:latin typeface="Consolas" panose="020B0609020204030204" pitchFamily="49" charset="0"/>
              </a:rPr>
              <a:t> = </a:t>
            </a:r>
            <a:r>
              <a:rPr lang="en-US" sz="1700" b="1" dirty="0">
                <a:solidFill>
                  <a:srgbClr val="7F0055"/>
                </a:solidFill>
                <a:effectLst/>
                <a:highlight>
                  <a:srgbClr val="FFFFFF"/>
                </a:highlight>
                <a:latin typeface="Consolas" panose="020B0609020204030204" pitchFamily="49" charset="0"/>
              </a:rPr>
              <a:t>new</a:t>
            </a:r>
            <a:r>
              <a:rPr lang="en-US" sz="1700" dirty="0">
                <a:solidFill>
                  <a:srgbClr val="000000"/>
                </a:solidFill>
                <a:effectLst/>
                <a:highlight>
                  <a:srgbClr val="FFFFFF"/>
                </a:highlight>
                <a:latin typeface="Consolas" panose="020B0609020204030204" pitchFamily="49" charset="0"/>
              </a:rPr>
              <a:t> Scanner(System.</a:t>
            </a:r>
            <a:r>
              <a:rPr lang="en-US" sz="1700" b="1" i="1" dirty="0">
                <a:solidFill>
                  <a:srgbClr val="0000C0"/>
                </a:solidFill>
                <a:effectLst/>
                <a:highlight>
                  <a:srgbClr val="FFFFFF"/>
                </a:highlight>
                <a:latin typeface="Consolas" panose="020B0609020204030204" pitchFamily="49" charset="0"/>
              </a:rPr>
              <a:t>in</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"Enter an integer: "</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err="1">
                <a:solidFill>
                  <a:srgbClr val="6A3E3E"/>
                </a:solidFill>
                <a:effectLst/>
                <a:highlight>
                  <a:srgbClr val="FFFFFF"/>
                </a:highlight>
                <a:latin typeface="Consolas" panose="020B0609020204030204" pitchFamily="49" charset="0"/>
              </a:rPr>
              <a:t>input</a:t>
            </a:r>
            <a:r>
              <a:rPr lang="en-US" sz="1700" dirty="0" err="1">
                <a:solidFill>
                  <a:srgbClr val="000000"/>
                </a:solidFill>
                <a:effectLst/>
                <a:highlight>
                  <a:srgbClr val="FFFFFF"/>
                </a:highlight>
                <a:latin typeface="Consolas" panose="020B0609020204030204" pitchFamily="49" charset="0"/>
              </a:rPr>
              <a:t>.nextInt</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and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both 2 and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 but not both</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 but not both"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15EBAF92-F781-7B75-387F-22142BF3BB07}"/>
              </a:ext>
            </a:extLst>
          </p:cNvPr>
          <p:cNvSpPr>
            <a:spLocks noChangeArrowheads="1"/>
          </p:cNvSpPr>
          <p:nvPr/>
        </p:nvSpPr>
        <p:spPr bwMode="auto">
          <a:xfrm>
            <a:off x="4970206" y="663677"/>
            <a:ext cx="4173794" cy="2462213"/>
          </a:xfrm>
          <a:prstGeom prst="rect">
            <a:avLst/>
          </a:prstGeom>
          <a:solidFill>
            <a:schemeClr val="bg1"/>
          </a:solidFill>
          <a:ln w="9525">
            <a:solidFill>
              <a:schemeClr val="accent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7. Reading User Input:</a:t>
            </a:r>
            <a:b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b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This line reads an integer input from the user and stores it in the variable number. The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nextInt</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method of the Scanner class is used to read the next integer entered by the user.</a:t>
            </a:r>
          </a:p>
        </p:txBody>
      </p:sp>
      <p:sp>
        <p:nvSpPr>
          <p:cNvPr id="8" name="Rectangle: Rounded Corners 7">
            <a:extLst>
              <a:ext uri="{FF2B5EF4-FFF2-40B4-BE49-F238E27FC236}">
                <a16:creationId xmlns:a16="http://schemas.microsoft.com/office/drawing/2014/main" id="{58259CB1-633C-4383-B9F4-7E63BA88161B}"/>
              </a:ext>
            </a:extLst>
          </p:cNvPr>
          <p:cNvSpPr/>
          <p:nvPr/>
        </p:nvSpPr>
        <p:spPr>
          <a:xfrm>
            <a:off x="117987" y="3271826"/>
            <a:ext cx="4970206" cy="31434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701871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A97B9A-1468-3D1D-1A6C-00FB9F94EC31}"/>
              </a:ext>
            </a:extLst>
          </p:cNvPr>
          <p:cNvSpPr txBox="1"/>
          <p:nvPr/>
        </p:nvSpPr>
        <p:spPr>
          <a:xfrm>
            <a:off x="0" y="663677"/>
            <a:ext cx="9144000" cy="7940635"/>
          </a:xfrm>
          <a:prstGeom prst="rect">
            <a:avLst/>
          </a:prstGeom>
          <a:solidFill>
            <a:schemeClr val="bg1"/>
          </a:solidFill>
        </p:spPr>
        <p:txBody>
          <a:bodyPr wrap="square">
            <a:spAutoFit/>
          </a:bodyPr>
          <a:lstStyle/>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package</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import</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java.util.Scanner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class</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 {</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void</a:t>
            </a:r>
            <a:r>
              <a:rPr lang="en-US" sz="1700" dirty="0">
                <a:solidFill>
                  <a:srgbClr val="000000"/>
                </a:solidFill>
                <a:effectLst/>
                <a:highlight>
                  <a:srgbClr val="FFFFFF"/>
                </a:highlight>
                <a:latin typeface="Consolas" panose="020B0609020204030204" pitchFamily="49" charset="0"/>
              </a:rPr>
              <a:t> main(String[] </a:t>
            </a:r>
            <a:r>
              <a:rPr lang="en-US" sz="1700" dirty="0" err="1">
                <a:solidFill>
                  <a:srgbClr val="6A3E3E"/>
                </a:solidFill>
                <a:effectLst/>
                <a:highlight>
                  <a:srgbClr val="FFFFFF"/>
                </a:highlight>
                <a:latin typeface="Consolas" panose="020B0609020204030204" pitchFamily="49" charset="0"/>
              </a:rPr>
              <a:t>args</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a:t>
            </a:r>
            <a:r>
              <a:rPr lang="en-US" sz="1700" b="1" dirty="0">
                <a:solidFill>
                  <a:srgbClr val="7F9FBF"/>
                </a:solidFill>
                <a:effectLst/>
                <a:highlight>
                  <a:srgbClr val="FFFFFF"/>
                </a:highlight>
                <a:latin typeface="Consolas" panose="020B0609020204030204" pitchFamily="49" charset="0"/>
              </a:rPr>
              <a:t>TODO</a:t>
            </a:r>
            <a:r>
              <a:rPr lang="en-US" sz="1700" dirty="0">
                <a:solidFill>
                  <a:srgbClr val="3F7F5F"/>
                </a:solidFill>
                <a:effectLst/>
                <a:highlight>
                  <a:srgbClr val="FFFFFF"/>
                </a:highlight>
                <a:latin typeface="Consolas" panose="020B0609020204030204" pitchFamily="49" charset="0"/>
              </a:rPr>
              <a:t> Auto-generated method stub</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Scanner </a:t>
            </a:r>
            <a:r>
              <a:rPr lang="en-US" sz="1700" u="sng" dirty="0">
                <a:solidFill>
                  <a:srgbClr val="6A3E3E"/>
                </a:solidFill>
                <a:effectLst/>
                <a:highlight>
                  <a:srgbClr val="FFFFFF"/>
                </a:highlight>
                <a:latin typeface="Consolas" panose="020B0609020204030204" pitchFamily="49" charset="0"/>
              </a:rPr>
              <a:t>input</a:t>
            </a:r>
            <a:r>
              <a:rPr lang="en-US" sz="1700" dirty="0">
                <a:solidFill>
                  <a:srgbClr val="000000"/>
                </a:solidFill>
                <a:effectLst/>
                <a:highlight>
                  <a:srgbClr val="FFFFFF"/>
                </a:highlight>
                <a:latin typeface="Consolas" panose="020B0609020204030204" pitchFamily="49" charset="0"/>
              </a:rPr>
              <a:t> = </a:t>
            </a:r>
            <a:r>
              <a:rPr lang="en-US" sz="1700" b="1" dirty="0">
                <a:solidFill>
                  <a:srgbClr val="7F0055"/>
                </a:solidFill>
                <a:effectLst/>
                <a:highlight>
                  <a:srgbClr val="FFFFFF"/>
                </a:highlight>
                <a:latin typeface="Consolas" panose="020B0609020204030204" pitchFamily="49" charset="0"/>
              </a:rPr>
              <a:t>new</a:t>
            </a:r>
            <a:r>
              <a:rPr lang="en-US" sz="1700" dirty="0">
                <a:solidFill>
                  <a:srgbClr val="000000"/>
                </a:solidFill>
                <a:effectLst/>
                <a:highlight>
                  <a:srgbClr val="FFFFFF"/>
                </a:highlight>
                <a:latin typeface="Consolas" panose="020B0609020204030204" pitchFamily="49" charset="0"/>
              </a:rPr>
              <a:t> Scanner(System.</a:t>
            </a:r>
            <a:r>
              <a:rPr lang="en-US" sz="1700" b="1" i="1" dirty="0">
                <a:solidFill>
                  <a:srgbClr val="0000C0"/>
                </a:solidFill>
                <a:effectLst/>
                <a:highlight>
                  <a:srgbClr val="FFFFFF"/>
                </a:highlight>
                <a:latin typeface="Consolas" panose="020B0609020204030204" pitchFamily="49" charset="0"/>
              </a:rPr>
              <a:t>in</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"Enter an integer: "</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err="1">
                <a:solidFill>
                  <a:srgbClr val="6A3E3E"/>
                </a:solidFill>
                <a:effectLst/>
                <a:highlight>
                  <a:srgbClr val="FFFFFF"/>
                </a:highlight>
                <a:latin typeface="Consolas" panose="020B0609020204030204" pitchFamily="49" charset="0"/>
              </a:rPr>
              <a:t>input</a:t>
            </a:r>
            <a:r>
              <a:rPr lang="en-US" sz="1700" dirty="0" err="1">
                <a:solidFill>
                  <a:srgbClr val="000000"/>
                </a:solidFill>
                <a:effectLst/>
                <a:highlight>
                  <a:srgbClr val="FFFFFF"/>
                </a:highlight>
                <a:latin typeface="Consolas" panose="020B0609020204030204" pitchFamily="49" charset="0"/>
              </a:rPr>
              <a:t>.nextInt</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and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both 2 and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 but not both</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 but not both"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15EBAF92-F781-7B75-387F-22142BF3BB07}"/>
              </a:ext>
            </a:extLst>
          </p:cNvPr>
          <p:cNvSpPr>
            <a:spLocks noChangeArrowheads="1"/>
          </p:cNvSpPr>
          <p:nvPr/>
        </p:nvSpPr>
        <p:spPr bwMode="auto">
          <a:xfrm>
            <a:off x="4970206" y="-48875"/>
            <a:ext cx="4173794" cy="3477875"/>
          </a:xfrm>
          <a:prstGeom prst="rect">
            <a:avLst/>
          </a:prstGeom>
          <a:solidFill>
            <a:schemeClr val="bg1"/>
          </a:solidFill>
          <a:ln w="9525">
            <a:solidFill>
              <a:schemeClr val="accent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8. Checking Divisibility by 2 and 3:</a:t>
            </a:r>
            <a:b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b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block checks if the number is divisible by both 2 and 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number % 2 == 0 checks if the number is divisible by 2.</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number % 3 == 0 checks if the number is divisible by 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logical &amp;&amp; operator ensures that both conditions must be true for the message to be printed.</a:t>
            </a:r>
          </a:p>
        </p:txBody>
      </p:sp>
      <p:sp>
        <p:nvSpPr>
          <p:cNvPr id="8" name="Rectangle: Rounded Corners 7">
            <a:extLst>
              <a:ext uri="{FF2B5EF4-FFF2-40B4-BE49-F238E27FC236}">
                <a16:creationId xmlns:a16="http://schemas.microsoft.com/office/drawing/2014/main" id="{58259CB1-633C-4383-B9F4-7E63BA88161B}"/>
              </a:ext>
            </a:extLst>
          </p:cNvPr>
          <p:cNvSpPr/>
          <p:nvPr/>
        </p:nvSpPr>
        <p:spPr>
          <a:xfrm>
            <a:off x="-1" y="3832267"/>
            <a:ext cx="7447935" cy="110844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546294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A97B9A-1468-3D1D-1A6C-00FB9F94EC31}"/>
              </a:ext>
            </a:extLst>
          </p:cNvPr>
          <p:cNvSpPr txBox="1"/>
          <p:nvPr/>
        </p:nvSpPr>
        <p:spPr>
          <a:xfrm>
            <a:off x="0" y="663677"/>
            <a:ext cx="9144000" cy="7940635"/>
          </a:xfrm>
          <a:prstGeom prst="rect">
            <a:avLst/>
          </a:prstGeom>
          <a:solidFill>
            <a:schemeClr val="bg1"/>
          </a:solidFill>
        </p:spPr>
        <p:txBody>
          <a:bodyPr wrap="square">
            <a:spAutoFit/>
          </a:bodyPr>
          <a:lstStyle/>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package</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import</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java.util.Scanner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class</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 {</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void</a:t>
            </a:r>
            <a:r>
              <a:rPr lang="en-US" sz="1700" dirty="0">
                <a:solidFill>
                  <a:srgbClr val="000000"/>
                </a:solidFill>
                <a:effectLst/>
                <a:highlight>
                  <a:srgbClr val="FFFFFF"/>
                </a:highlight>
                <a:latin typeface="Consolas" panose="020B0609020204030204" pitchFamily="49" charset="0"/>
              </a:rPr>
              <a:t> main(String[] </a:t>
            </a:r>
            <a:r>
              <a:rPr lang="en-US" sz="1700" dirty="0" err="1">
                <a:solidFill>
                  <a:srgbClr val="6A3E3E"/>
                </a:solidFill>
                <a:effectLst/>
                <a:highlight>
                  <a:srgbClr val="FFFFFF"/>
                </a:highlight>
                <a:latin typeface="Consolas" panose="020B0609020204030204" pitchFamily="49" charset="0"/>
              </a:rPr>
              <a:t>args</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a:t>
            </a:r>
            <a:r>
              <a:rPr lang="en-US" sz="1700" b="1" dirty="0">
                <a:solidFill>
                  <a:srgbClr val="7F9FBF"/>
                </a:solidFill>
                <a:effectLst/>
                <a:highlight>
                  <a:srgbClr val="FFFFFF"/>
                </a:highlight>
                <a:latin typeface="Consolas" panose="020B0609020204030204" pitchFamily="49" charset="0"/>
              </a:rPr>
              <a:t>TODO</a:t>
            </a:r>
            <a:r>
              <a:rPr lang="en-US" sz="1700" dirty="0">
                <a:solidFill>
                  <a:srgbClr val="3F7F5F"/>
                </a:solidFill>
                <a:effectLst/>
                <a:highlight>
                  <a:srgbClr val="FFFFFF"/>
                </a:highlight>
                <a:latin typeface="Consolas" panose="020B0609020204030204" pitchFamily="49" charset="0"/>
              </a:rPr>
              <a:t> Auto-generated method stub</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Scanner </a:t>
            </a:r>
            <a:r>
              <a:rPr lang="en-US" sz="1700" u="sng" dirty="0">
                <a:solidFill>
                  <a:srgbClr val="6A3E3E"/>
                </a:solidFill>
                <a:effectLst/>
                <a:highlight>
                  <a:srgbClr val="FFFFFF"/>
                </a:highlight>
                <a:latin typeface="Consolas" panose="020B0609020204030204" pitchFamily="49" charset="0"/>
              </a:rPr>
              <a:t>input</a:t>
            </a:r>
            <a:r>
              <a:rPr lang="en-US" sz="1700" dirty="0">
                <a:solidFill>
                  <a:srgbClr val="000000"/>
                </a:solidFill>
                <a:effectLst/>
                <a:highlight>
                  <a:srgbClr val="FFFFFF"/>
                </a:highlight>
                <a:latin typeface="Consolas" panose="020B0609020204030204" pitchFamily="49" charset="0"/>
              </a:rPr>
              <a:t> = </a:t>
            </a:r>
            <a:r>
              <a:rPr lang="en-US" sz="1700" b="1" dirty="0">
                <a:solidFill>
                  <a:srgbClr val="7F0055"/>
                </a:solidFill>
                <a:effectLst/>
                <a:highlight>
                  <a:srgbClr val="FFFFFF"/>
                </a:highlight>
                <a:latin typeface="Consolas" panose="020B0609020204030204" pitchFamily="49" charset="0"/>
              </a:rPr>
              <a:t>new</a:t>
            </a:r>
            <a:r>
              <a:rPr lang="en-US" sz="1700" dirty="0">
                <a:solidFill>
                  <a:srgbClr val="000000"/>
                </a:solidFill>
                <a:effectLst/>
                <a:highlight>
                  <a:srgbClr val="FFFFFF"/>
                </a:highlight>
                <a:latin typeface="Consolas" panose="020B0609020204030204" pitchFamily="49" charset="0"/>
              </a:rPr>
              <a:t> Scanner(System.</a:t>
            </a:r>
            <a:r>
              <a:rPr lang="en-US" sz="1700" b="1" i="1" dirty="0">
                <a:solidFill>
                  <a:srgbClr val="0000C0"/>
                </a:solidFill>
                <a:effectLst/>
                <a:highlight>
                  <a:srgbClr val="FFFFFF"/>
                </a:highlight>
                <a:latin typeface="Consolas" panose="020B0609020204030204" pitchFamily="49" charset="0"/>
              </a:rPr>
              <a:t>in</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"Enter an integer: "</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err="1">
                <a:solidFill>
                  <a:srgbClr val="6A3E3E"/>
                </a:solidFill>
                <a:effectLst/>
                <a:highlight>
                  <a:srgbClr val="FFFFFF"/>
                </a:highlight>
                <a:latin typeface="Consolas" panose="020B0609020204030204" pitchFamily="49" charset="0"/>
              </a:rPr>
              <a:t>input</a:t>
            </a:r>
            <a:r>
              <a:rPr lang="en-US" sz="1700" dirty="0" err="1">
                <a:solidFill>
                  <a:srgbClr val="000000"/>
                </a:solidFill>
                <a:effectLst/>
                <a:highlight>
                  <a:srgbClr val="FFFFFF"/>
                </a:highlight>
                <a:latin typeface="Consolas" panose="020B0609020204030204" pitchFamily="49" charset="0"/>
              </a:rPr>
              <a:t>.nextInt</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and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both 2 and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 but not both</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 but not both"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15EBAF92-F781-7B75-387F-22142BF3BB07}"/>
              </a:ext>
            </a:extLst>
          </p:cNvPr>
          <p:cNvSpPr>
            <a:spLocks noChangeArrowheads="1"/>
          </p:cNvSpPr>
          <p:nvPr/>
        </p:nvSpPr>
        <p:spPr bwMode="auto">
          <a:xfrm>
            <a:off x="4970206" y="751120"/>
            <a:ext cx="4173794" cy="2123658"/>
          </a:xfrm>
          <a:prstGeom prst="rect">
            <a:avLst/>
          </a:prstGeom>
          <a:solidFill>
            <a:schemeClr val="bg1"/>
          </a:solidFill>
          <a:ln w="9525">
            <a:solidFill>
              <a:schemeClr val="accent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9. Checking Divisibility by 2 or 3:</a:t>
            </a:r>
            <a:b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b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block checks if the number is divisible by either 2 or 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logical || operator ensures that if either condition is true, the message will be printed.</a:t>
            </a:r>
          </a:p>
        </p:txBody>
      </p:sp>
      <p:sp>
        <p:nvSpPr>
          <p:cNvPr id="8" name="Rectangle: Rounded Corners 7">
            <a:extLst>
              <a:ext uri="{FF2B5EF4-FFF2-40B4-BE49-F238E27FC236}">
                <a16:creationId xmlns:a16="http://schemas.microsoft.com/office/drawing/2014/main" id="{58259CB1-633C-4383-B9F4-7E63BA88161B}"/>
              </a:ext>
            </a:extLst>
          </p:cNvPr>
          <p:cNvSpPr/>
          <p:nvPr/>
        </p:nvSpPr>
        <p:spPr>
          <a:xfrm>
            <a:off x="0" y="5085878"/>
            <a:ext cx="7447935" cy="110844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32555918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A97B9A-1468-3D1D-1A6C-00FB9F94EC31}"/>
              </a:ext>
            </a:extLst>
          </p:cNvPr>
          <p:cNvSpPr txBox="1"/>
          <p:nvPr/>
        </p:nvSpPr>
        <p:spPr>
          <a:xfrm>
            <a:off x="0" y="663677"/>
            <a:ext cx="9144000" cy="7940635"/>
          </a:xfrm>
          <a:prstGeom prst="rect">
            <a:avLst/>
          </a:prstGeom>
          <a:solidFill>
            <a:schemeClr val="bg1"/>
          </a:solidFill>
        </p:spPr>
        <p:txBody>
          <a:bodyPr wrap="square">
            <a:spAutoFit/>
          </a:bodyPr>
          <a:lstStyle/>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package</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import</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java.util.Scanner</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class</a:t>
            </a:r>
            <a:r>
              <a:rPr lang="en-US" sz="1700" dirty="0">
                <a:solidFill>
                  <a:srgbClr val="000000"/>
                </a:solidFill>
                <a:effectLst/>
                <a:highlight>
                  <a:srgbClr val="FFFFFF"/>
                </a:highlight>
                <a:latin typeface="Consolas" panose="020B0609020204030204" pitchFamily="49" charset="0"/>
              </a:rPr>
              <a:t> </a:t>
            </a:r>
            <a:r>
              <a:rPr lang="en-US" sz="1700" dirty="0" err="1">
                <a:solidFill>
                  <a:srgbClr val="000000"/>
                </a:solidFill>
                <a:effectLst/>
                <a:highlight>
                  <a:srgbClr val="FFFFFF"/>
                </a:highlight>
                <a:latin typeface="Consolas" panose="020B0609020204030204" pitchFamily="49" charset="0"/>
              </a:rPr>
              <a:t>DivisibilityChecker</a:t>
            </a:r>
            <a:r>
              <a:rPr lang="en-US" sz="1700" dirty="0">
                <a:solidFill>
                  <a:srgbClr val="000000"/>
                </a:solidFill>
                <a:effectLst/>
                <a:highlight>
                  <a:srgbClr val="FFFFFF"/>
                </a:highlight>
                <a:latin typeface="Consolas" panose="020B0609020204030204" pitchFamily="49" charset="0"/>
              </a:rPr>
              <a:t> {</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public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static</a:t>
            </a:r>
            <a:r>
              <a:rPr lang="en-US" sz="1700" dirty="0">
                <a:solidFill>
                  <a:srgbClr val="000000"/>
                </a:solidFill>
                <a:effectLst/>
                <a:highlight>
                  <a:srgbClr val="FFFFFF"/>
                </a:highlight>
                <a:latin typeface="Consolas" panose="020B0609020204030204" pitchFamily="49" charset="0"/>
              </a:rPr>
              <a:t> </a:t>
            </a:r>
            <a:r>
              <a:rPr lang="en-US" sz="1700" b="1" dirty="0">
                <a:solidFill>
                  <a:srgbClr val="7F0055"/>
                </a:solidFill>
                <a:effectLst/>
                <a:highlight>
                  <a:srgbClr val="FFFFFF"/>
                </a:highlight>
                <a:latin typeface="Consolas" panose="020B0609020204030204" pitchFamily="49" charset="0"/>
              </a:rPr>
              <a:t>void</a:t>
            </a:r>
            <a:r>
              <a:rPr lang="en-US" sz="1700" dirty="0">
                <a:solidFill>
                  <a:srgbClr val="000000"/>
                </a:solidFill>
                <a:effectLst/>
                <a:highlight>
                  <a:srgbClr val="FFFFFF"/>
                </a:highlight>
                <a:latin typeface="Consolas" panose="020B0609020204030204" pitchFamily="49" charset="0"/>
              </a:rPr>
              <a:t> main(String[] </a:t>
            </a:r>
            <a:r>
              <a:rPr lang="en-US" sz="1700" dirty="0" err="1">
                <a:solidFill>
                  <a:srgbClr val="6A3E3E"/>
                </a:solidFill>
                <a:effectLst/>
                <a:highlight>
                  <a:srgbClr val="FFFFFF"/>
                </a:highlight>
                <a:latin typeface="Consolas" panose="020B0609020204030204" pitchFamily="49" charset="0"/>
              </a:rPr>
              <a:t>args</a:t>
            </a:r>
            <a:r>
              <a:rPr lang="en-US" sz="17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a:t>
            </a:r>
            <a:r>
              <a:rPr lang="en-US" sz="1700" b="1" dirty="0">
                <a:solidFill>
                  <a:srgbClr val="7F9FBF"/>
                </a:solidFill>
                <a:effectLst/>
                <a:highlight>
                  <a:srgbClr val="FFFFFF"/>
                </a:highlight>
                <a:latin typeface="Consolas" panose="020B0609020204030204" pitchFamily="49" charset="0"/>
              </a:rPr>
              <a:t>TODO</a:t>
            </a:r>
            <a:r>
              <a:rPr lang="en-US" sz="1700" dirty="0">
                <a:solidFill>
                  <a:srgbClr val="3F7F5F"/>
                </a:solidFill>
                <a:effectLst/>
                <a:highlight>
                  <a:srgbClr val="FFFFFF"/>
                </a:highlight>
                <a:latin typeface="Consolas" panose="020B0609020204030204" pitchFamily="49" charset="0"/>
              </a:rPr>
              <a:t> Auto-generated method stub</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Scanner </a:t>
            </a:r>
            <a:r>
              <a:rPr lang="en-US" sz="1700" u="sng" dirty="0">
                <a:solidFill>
                  <a:srgbClr val="6A3E3E"/>
                </a:solidFill>
                <a:effectLst/>
                <a:highlight>
                  <a:srgbClr val="FFFFFF"/>
                </a:highlight>
                <a:latin typeface="Consolas" panose="020B0609020204030204" pitchFamily="49" charset="0"/>
              </a:rPr>
              <a:t>input</a:t>
            </a:r>
            <a:r>
              <a:rPr lang="en-US" sz="1700" dirty="0">
                <a:solidFill>
                  <a:srgbClr val="000000"/>
                </a:solidFill>
                <a:effectLst/>
                <a:highlight>
                  <a:srgbClr val="FFFFFF"/>
                </a:highlight>
                <a:latin typeface="Consolas" panose="020B0609020204030204" pitchFamily="49" charset="0"/>
              </a:rPr>
              <a:t> = </a:t>
            </a:r>
            <a:r>
              <a:rPr lang="en-US" sz="1700" b="1" dirty="0">
                <a:solidFill>
                  <a:srgbClr val="7F0055"/>
                </a:solidFill>
                <a:effectLst/>
                <a:highlight>
                  <a:srgbClr val="FFFFFF"/>
                </a:highlight>
                <a:latin typeface="Consolas" panose="020B0609020204030204" pitchFamily="49" charset="0"/>
              </a:rPr>
              <a:t>new</a:t>
            </a:r>
            <a:r>
              <a:rPr lang="en-US" sz="1700" dirty="0">
                <a:solidFill>
                  <a:srgbClr val="000000"/>
                </a:solidFill>
                <a:effectLst/>
                <a:highlight>
                  <a:srgbClr val="FFFFFF"/>
                </a:highlight>
                <a:latin typeface="Consolas" panose="020B0609020204030204" pitchFamily="49" charset="0"/>
              </a:rPr>
              <a:t> Scanner(System.</a:t>
            </a:r>
            <a:r>
              <a:rPr lang="en-US" sz="1700" b="1" i="1" dirty="0">
                <a:solidFill>
                  <a:srgbClr val="0000C0"/>
                </a:solidFill>
                <a:effectLst/>
                <a:highlight>
                  <a:srgbClr val="FFFFFF"/>
                </a:highlight>
                <a:latin typeface="Consolas" panose="020B0609020204030204" pitchFamily="49" charset="0"/>
              </a:rPr>
              <a:t>in</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.print</a:t>
            </a:r>
            <a:r>
              <a:rPr lang="en-US" sz="1700" dirty="0">
                <a:solidFill>
                  <a:srgbClr val="000000"/>
                </a:solidFill>
                <a:effectLst/>
                <a:highlight>
                  <a:srgbClr val="FFFFFF"/>
                </a:highlight>
                <a:latin typeface="Consolas" panose="020B0609020204030204" pitchFamily="49" charset="0"/>
              </a:rPr>
              <a:t>(</a:t>
            </a:r>
            <a:r>
              <a:rPr lang="en-US" sz="1700" dirty="0">
                <a:solidFill>
                  <a:srgbClr val="2A00FF"/>
                </a:solidFill>
                <a:effectLst/>
                <a:highlight>
                  <a:srgbClr val="FFFFFF"/>
                </a:highlight>
                <a:latin typeface="Consolas" panose="020B0609020204030204" pitchFamily="49" charset="0"/>
              </a:rPr>
              <a:t>"Enter an integer: "</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int</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err="1">
                <a:solidFill>
                  <a:srgbClr val="6A3E3E"/>
                </a:solidFill>
                <a:effectLst/>
                <a:highlight>
                  <a:srgbClr val="FFFFFF"/>
                </a:highlight>
                <a:latin typeface="Consolas" panose="020B0609020204030204" pitchFamily="49" charset="0"/>
              </a:rPr>
              <a:t>input</a:t>
            </a:r>
            <a:r>
              <a:rPr lang="en-US" sz="1700" dirty="0" err="1">
                <a:solidFill>
                  <a:srgbClr val="000000"/>
                </a:solidFill>
                <a:effectLst/>
                <a:highlight>
                  <a:srgbClr val="FFFFFF"/>
                </a:highlight>
                <a:latin typeface="Consolas" panose="020B0609020204030204" pitchFamily="49" charset="0"/>
              </a:rPr>
              <a:t>.nextInt</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and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both 2 and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br>
              <a:rPr lang="en-US" sz="1700" dirty="0">
                <a:solidFill>
                  <a:srgbClr val="000000"/>
                </a:solidFill>
                <a:effectLst/>
                <a:highlight>
                  <a:srgbClr val="FFFFFF"/>
                </a:highlight>
                <a:latin typeface="Consolas" panose="020B0609020204030204" pitchFamily="49" charset="0"/>
              </a:rPr>
            </a:b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3F7F5F"/>
                </a:solidFill>
                <a:effectLst/>
                <a:highlight>
                  <a:srgbClr val="FFFFFF"/>
                </a:highlight>
                <a:latin typeface="Consolas" panose="020B0609020204030204" pitchFamily="49" charset="0"/>
              </a:rPr>
              <a:t>// Check if the number is divisible by 2 or 3 but not both</a:t>
            </a: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b="1" dirty="0">
                <a:solidFill>
                  <a:srgbClr val="7F0055"/>
                </a:solidFill>
                <a:effectLst/>
                <a:highlight>
                  <a:srgbClr val="FFFFFF"/>
                </a:highlight>
                <a:latin typeface="Consolas" panose="020B0609020204030204" pitchFamily="49" charset="0"/>
              </a:rPr>
              <a:t>if</a:t>
            </a:r>
            <a:r>
              <a:rPr lang="en-US" sz="1700" dirty="0">
                <a:solidFill>
                  <a:srgbClr val="000000"/>
                </a:solidFill>
                <a:effectLst/>
                <a:highlight>
                  <a:srgbClr val="FFFFFF"/>
                </a:highlight>
                <a:latin typeface="Consolas" panose="020B0609020204030204" pitchFamily="49" charset="0"/>
              </a:rPr>
              <a:t>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2 == 0 &amp;&amp; </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700" dirty="0" err="1">
                <a:solidFill>
                  <a:srgbClr val="000000"/>
                </a:solidFill>
                <a:effectLst/>
                <a:highlight>
                  <a:srgbClr val="FFFFFF"/>
                </a:highlight>
                <a:latin typeface="Consolas" panose="020B0609020204030204" pitchFamily="49" charset="0"/>
              </a:rPr>
              <a:t>System.</a:t>
            </a:r>
            <a:r>
              <a:rPr lang="en-US" sz="1700" b="1" i="1" dirty="0" err="1">
                <a:solidFill>
                  <a:srgbClr val="0000C0"/>
                </a:solidFill>
                <a:effectLst/>
                <a:highlight>
                  <a:srgbClr val="FFFFFF"/>
                </a:highlight>
                <a:latin typeface="Consolas" panose="020B0609020204030204" pitchFamily="49" charset="0"/>
              </a:rPr>
              <a:t>out</a:t>
            </a:r>
            <a:r>
              <a:rPr lang="en-US" sz="1700" dirty="0" err="1">
                <a:solidFill>
                  <a:srgbClr val="000000"/>
                </a:solidFill>
                <a:effectLst/>
                <a:highlight>
                  <a:srgbClr val="FFFFFF"/>
                </a:highlight>
                <a:latin typeface="Consolas" panose="020B0609020204030204" pitchFamily="49" charset="0"/>
              </a:rPr>
              <a:t>.</a:t>
            </a:r>
            <a:r>
              <a:rPr lang="en-US" sz="1700" dirty="0" err="1">
                <a:solidFill>
                  <a:srgbClr val="000000"/>
                </a:solidFill>
                <a:effectLst/>
                <a:highlight>
                  <a:srgbClr val="D4D4D4"/>
                </a:highlight>
                <a:latin typeface="Consolas" panose="020B0609020204030204" pitchFamily="49" charset="0"/>
              </a:rPr>
              <a:t>println</a:t>
            </a:r>
            <a:r>
              <a:rPr lang="en-US" sz="1700" dirty="0">
                <a:solidFill>
                  <a:srgbClr val="000000"/>
                </a:solidFill>
                <a:effectLst/>
                <a:highlight>
                  <a:srgbClr val="FFFFFF"/>
                </a:highlight>
                <a:latin typeface="Consolas" panose="020B0609020204030204" pitchFamily="49" charset="0"/>
              </a:rPr>
              <a:t>(</a:t>
            </a:r>
            <a:r>
              <a:rPr lang="en-US" sz="1700" dirty="0">
                <a:solidFill>
                  <a:srgbClr val="6A3E3E"/>
                </a:solidFill>
                <a:effectLst/>
                <a:highlight>
                  <a:srgbClr val="FFFFFF"/>
                </a:highlight>
                <a:latin typeface="Consolas" panose="020B0609020204030204" pitchFamily="49" charset="0"/>
              </a:rPr>
              <a:t>number</a:t>
            </a:r>
            <a:r>
              <a:rPr lang="en-US" sz="1700" dirty="0">
                <a:solidFill>
                  <a:srgbClr val="000000"/>
                </a:solidFill>
                <a:effectLst/>
                <a:highlight>
                  <a:srgbClr val="FFFFFF"/>
                </a:highlight>
                <a:latin typeface="Consolas" panose="020B0609020204030204" pitchFamily="49" charset="0"/>
              </a:rPr>
              <a:t> + </a:t>
            </a:r>
            <a:r>
              <a:rPr lang="en-US" sz="1700" dirty="0">
                <a:solidFill>
                  <a:srgbClr val="2A00FF"/>
                </a:solidFill>
                <a:effectLst/>
                <a:highlight>
                  <a:srgbClr val="FFFFFF"/>
                </a:highlight>
                <a:latin typeface="Consolas" panose="020B0609020204030204" pitchFamily="49" charset="0"/>
              </a:rPr>
              <a:t>" is divisible by 2 or 3 but not both"</a:t>
            </a: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7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7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15EBAF92-F781-7B75-387F-22142BF3BB07}"/>
              </a:ext>
            </a:extLst>
          </p:cNvPr>
          <p:cNvSpPr>
            <a:spLocks noChangeArrowheads="1"/>
          </p:cNvSpPr>
          <p:nvPr/>
        </p:nvSpPr>
        <p:spPr bwMode="auto">
          <a:xfrm>
            <a:off x="4970206" y="0"/>
            <a:ext cx="4173794" cy="3970318"/>
          </a:xfrm>
          <a:prstGeom prst="rect">
            <a:avLst/>
          </a:prstGeom>
          <a:solidFill>
            <a:schemeClr val="bg1"/>
          </a:solidFill>
          <a:ln w="9525">
            <a:solidFill>
              <a:schemeClr val="accent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10. Checking Divisibility by 2 or 3 but Not Both:</a:t>
            </a:r>
            <a:b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b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block checks if the number is divisible by 2 or 3 but not both.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first part (number % 2 == 0 || number % 3 == 0) checks if the number is divisible by 2 or 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second part !(number % 2 == 0 &amp;&amp; number % 3 == 0) uses the negation ! operator to ensure that the number is not divisible by both 2 and 3 simultaneously.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combination of these two conditions ensures that the number is divisible by either 2 or 3, but not both.</a:t>
            </a:r>
          </a:p>
        </p:txBody>
      </p:sp>
      <p:sp>
        <p:nvSpPr>
          <p:cNvPr id="8" name="Rectangle: Rounded Corners 7">
            <a:extLst>
              <a:ext uri="{FF2B5EF4-FFF2-40B4-BE49-F238E27FC236}">
                <a16:creationId xmlns:a16="http://schemas.microsoft.com/office/drawing/2014/main" id="{58259CB1-633C-4383-B9F4-7E63BA88161B}"/>
              </a:ext>
            </a:extLst>
          </p:cNvPr>
          <p:cNvSpPr/>
          <p:nvPr/>
        </p:nvSpPr>
        <p:spPr>
          <a:xfrm>
            <a:off x="0" y="6303777"/>
            <a:ext cx="9144000" cy="1321139"/>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59910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Number Placeholder 4">
            <a:extLst>
              <a:ext uri="{FF2B5EF4-FFF2-40B4-BE49-F238E27FC236}">
                <a16:creationId xmlns:a16="http://schemas.microsoft.com/office/drawing/2014/main" id="{075E9EA4-B686-A949-9633-F6B3B9DA9C3C}"/>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057AE7B-8BA9-6C42-BD33-AB2861EEDC2B}" type="slidenum">
              <a:rPr lang="en-US" altLang="en-US" sz="1400" smtClean="0"/>
              <a:pPr>
                <a:spcBef>
                  <a:spcPct val="0"/>
                </a:spcBef>
                <a:buClrTx/>
                <a:buSzTx/>
                <a:buFontTx/>
                <a:buNone/>
              </a:pPr>
              <a:t>6</a:t>
            </a:fld>
            <a:endParaRPr lang="en-US" altLang="en-US" sz="1400"/>
          </a:p>
        </p:txBody>
      </p:sp>
      <p:sp>
        <p:nvSpPr>
          <p:cNvPr id="24578" name="Rectangle 2">
            <a:extLst>
              <a:ext uri="{FF2B5EF4-FFF2-40B4-BE49-F238E27FC236}">
                <a16:creationId xmlns:a16="http://schemas.microsoft.com/office/drawing/2014/main" id="{99627F13-34EF-5A4D-BAB6-294D3315E064}"/>
              </a:ext>
            </a:extLst>
          </p:cNvPr>
          <p:cNvSpPr>
            <a:spLocks noGrp="1" noChangeArrowheads="1"/>
          </p:cNvSpPr>
          <p:nvPr>
            <p:ph type="title"/>
          </p:nvPr>
        </p:nvSpPr>
        <p:spPr>
          <a:xfrm>
            <a:off x="685800" y="304800"/>
            <a:ext cx="7772400" cy="533400"/>
          </a:xfrm>
        </p:spPr>
        <p:txBody>
          <a:bodyPr>
            <a:normAutofit fontScale="90000"/>
          </a:bodyPr>
          <a:lstStyle/>
          <a:p>
            <a:r>
              <a:rPr lang="en-US" altLang="en-US"/>
              <a:t>Note</a:t>
            </a:r>
            <a:endParaRPr lang="en-US" altLang="en-US" sz="5400"/>
          </a:p>
        </p:txBody>
      </p:sp>
      <p:sp>
        <p:nvSpPr>
          <p:cNvPr id="24579" name="Rectangle 3">
            <a:extLst>
              <a:ext uri="{FF2B5EF4-FFF2-40B4-BE49-F238E27FC236}">
                <a16:creationId xmlns:a16="http://schemas.microsoft.com/office/drawing/2014/main" id="{BE865D84-26B8-F141-A09F-A108910EDDE4}"/>
              </a:ext>
            </a:extLst>
          </p:cNvPr>
          <p:cNvSpPr>
            <a:spLocks noChangeArrowheads="1"/>
          </p:cNvSpPr>
          <p:nvPr/>
        </p:nvSpPr>
        <p:spPr bwMode="auto">
          <a:xfrm>
            <a:off x="1995488" y="20716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4580" name="Rectangle 10">
            <a:extLst>
              <a:ext uri="{FF2B5EF4-FFF2-40B4-BE49-F238E27FC236}">
                <a16:creationId xmlns:a16="http://schemas.microsoft.com/office/drawing/2014/main" id="{DFC18706-057C-0548-96BD-DB252565E0C9}"/>
              </a:ext>
            </a:extLst>
          </p:cNvPr>
          <p:cNvSpPr>
            <a:spLocks noChangeArrowheads="1"/>
          </p:cNvSpPr>
          <p:nvPr/>
        </p:nvSpPr>
        <p:spPr bwMode="auto">
          <a:xfrm>
            <a:off x="2138363" y="2876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24581" name="Rectangle 13">
            <a:extLst>
              <a:ext uri="{FF2B5EF4-FFF2-40B4-BE49-F238E27FC236}">
                <a16:creationId xmlns:a16="http://schemas.microsoft.com/office/drawing/2014/main" id="{573276F8-4251-7845-A68A-648686A7280F}"/>
              </a:ext>
            </a:extLst>
          </p:cNvPr>
          <p:cNvSpPr>
            <a:spLocks noChangeArrowheads="1"/>
          </p:cNvSpPr>
          <p:nvPr/>
        </p:nvSpPr>
        <p:spPr bwMode="auto">
          <a:xfrm>
            <a:off x="0" y="3113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4582" name="Object 12">
            <a:extLst>
              <a:ext uri="{FF2B5EF4-FFF2-40B4-BE49-F238E27FC236}">
                <a16:creationId xmlns:a16="http://schemas.microsoft.com/office/drawing/2014/main" id="{C4E789B3-59D4-7D46-B7AA-DB02092C2FAD}"/>
              </a:ext>
            </a:extLst>
          </p:cNvPr>
          <p:cNvGraphicFramePr>
            <a:graphicFrameLocks noChangeAspect="1"/>
          </p:cNvGraphicFramePr>
          <p:nvPr>
            <p:extLst>
              <p:ext uri="{D42A27DB-BD31-4B8C-83A1-F6EECF244321}">
                <p14:modId xmlns:p14="http://schemas.microsoft.com/office/powerpoint/2010/main" val="3129281296"/>
              </p:ext>
            </p:extLst>
          </p:nvPr>
        </p:nvGraphicFramePr>
        <p:xfrm>
          <a:off x="269875" y="1575182"/>
          <a:ext cx="8604250" cy="1506156"/>
        </p:xfrm>
        <a:graphic>
          <a:graphicData uri="http://schemas.openxmlformats.org/presentationml/2006/ole">
            <mc:AlternateContent xmlns:mc="http://schemas.openxmlformats.org/markup-compatibility/2006">
              <mc:Choice xmlns:v="urn:schemas-microsoft-com:vml" Requires="v">
                <p:oleObj name="Picture" r:id="rId3" imgW="7734300" imgH="838200" progId="Word.Picture.8">
                  <p:embed/>
                </p:oleObj>
              </mc:Choice>
              <mc:Fallback>
                <p:oleObj name="Picture" r:id="rId3" imgW="7734300" imgH="838200" progId="Word.Picture.8">
                  <p:embed/>
                  <p:pic>
                    <p:nvPicPr>
                      <p:cNvPr id="24582" name="Object 12">
                        <a:extLst>
                          <a:ext uri="{FF2B5EF4-FFF2-40B4-BE49-F238E27FC236}">
                            <a16:creationId xmlns:a16="http://schemas.microsoft.com/office/drawing/2014/main" id="{C4E789B3-59D4-7D46-B7AA-DB02092C2F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875" y="1575182"/>
                        <a:ext cx="8604250" cy="1506156"/>
                      </a:xfrm>
                      <a:prstGeom prst="rect">
                        <a:avLst/>
                      </a:prstGeom>
                      <a:noFill/>
                      <a:ln>
                        <a:noFill/>
                      </a:ln>
                    </p:spPr>
                  </p:pic>
                </p:oleObj>
              </mc:Fallback>
            </mc:AlternateContent>
          </a:graphicData>
        </a:graphic>
      </p:graphicFrame>
      <p:sp>
        <p:nvSpPr>
          <p:cNvPr id="24583" name="Rectangle 15">
            <a:extLst>
              <a:ext uri="{FF2B5EF4-FFF2-40B4-BE49-F238E27FC236}">
                <a16:creationId xmlns:a16="http://schemas.microsoft.com/office/drawing/2014/main" id="{E7973CC7-EE12-EE43-BF31-A226D7FDC336}"/>
              </a:ext>
            </a:extLst>
          </p:cNvPr>
          <p:cNvSpPr>
            <a:spLocks noChangeArrowheads="1"/>
          </p:cNvSpPr>
          <p:nvPr/>
        </p:nvSpPr>
        <p:spPr bwMode="auto">
          <a:xfrm>
            <a:off x="0" y="30972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4584" name="Object 14">
            <a:extLst>
              <a:ext uri="{FF2B5EF4-FFF2-40B4-BE49-F238E27FC236}">
                <a16:creationId xmlns:a16="http://schemas.microsoft.com/office/drawing/2014/main" id="{69D69F7C-15D9-584C-9333-BFD2E3386A2D}"/>
              </a:ext>
            </a:extLst>
          </p:cNvPr>
          <p:cNvGraphicFramePr>
            <a:graphicFrameLocks noChangeAspect="1"/>
          </p:cNvGraphicFramePr>
          <p:nvPr>
            <p:extLst>
              <p:ext uri="{D42A27DB-BD31-4B8C-83A1-F6EECF244321}">
                <p14:modId xmlns:p14="http://schemas.microsoft.com/office/powerpoint/2010/main" val="3103800375"/>
              </p:ext>
            </p:extLst>
          </p:nvPr>
        </p:nvGraphicFramePr>
        <p:xfrm>
          <a:off x="231775" y="3842840"/>
          <a:ext cx="8680450" cy="1391312"/>
        </p:xfrm>
        <a:graphic>
          <a:graphicData uri="http://schemas.openxmlformats.org/presentationml/2006/ole">
            <mc:AlternateContent xmlns:mc="http://schemas.openxmlformats.org/markup-compatibility/2006">
              <mc:Choice xmlns:v="urn:schemas-microsoft-com:vml" Requires="v">
                <p:oleObj name="Picture" r:id="rId5" imgW="8623300" imgH="863600" progId="Word.Picture.8">
                  <p:embed/>
                </p:oleObj>
              </mc:Choice>
              <mc:Fallback>
                <p:oleObj name="Picture" r:id="rId5" imgW="8623300" imgH="863600" progId="Word.Picture.8">
                  <p:embed/>
                  <p:pic>
                    <p:nvPicPr>
                      <p:cNvPr id="24584" name="Object 14">
                        <a:extLst>
                          <a:ext uri="{FF2B5EF4-FFF2-40B4-BE49-F238E27FC236}">
                            <a16:creationId xmlns:a16="http://schemas.microsoft.com/office/drawing/2014/main" id="{69D69F7C-15D9-584C-9333-BFD2E3386A2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1775" y="3842840"/>
                        <a:ext cx="8680450" cy="1391312"/>
                      </a:xfrm>
                      <a:prstGeom prst="rect">
                        <a:avLst/>
                      </a:prstGeom>
                      <a:noFill/>
                      <a:ln>
                        <a:noFill/>
                      </a:ln>
                    </p:spPr>
                  </p:pic>
                </p:oleObj>
              </mc:Fallback>
            </mc:AlternateContent>
          </a:graphicData>
        </a:graphic>
      </p:graphicFrame>
    </p:spTree>
    <p:extLst>
      <p:ext uri="{BB962C8B-B14F-4D97-AF65-F5344CB8AC3E}">
        <p14:creationId xmlns:p14="http://schemas.microsoft.com/office/powerpoint/2010/main" val="164643486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A97B9A-1468-3D1D-1A6C-00FB9F94EC31}"/>
              </a:ext>
            </a:extLst>
          </p:cNvPr>
          <p:cNvSpPr txBox="1"/>
          <p:nvPr/>
        </p:nvSpPr>
        <p:spPr>
          <a:xfrm>
            <a:off x="0" y="0"/>
            <a:ext cx="9144000" cy="7478970"/>
          </a:xfrm>
          <a:prstGeom prst="rect">
            <a:avLst/>
          </a:prstGeom>
          <a:solidFill>
            <a:schemeClr val="bg1"/>
          </a:solidFill>
        </p:spPr>
        <p:txBody>
          <a:bodyPr wrap="square">
            <a:spAutoFit/>
          </a:bodyPr>
          <a:lstStyle/>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package</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divisibilitychecker</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import</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java.util.Scanner</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public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class</a:t>
            </a:r>
            <a:r>
              <a:rPr lang="en-US" sz="1600" dirty="0">
                <a:solidFill>
                  <a:srgbClr val="000000"/>
                </a:solidFill>
                <a:effectLst/>
                <a:highlight>
                  <a:srgbClr val="FFFFFF"/>
                </a:highlight>
                <a:latin typeface="Consolas" panose="020B0609020204030204" pitchFamily="49" charset="0"/>
              </a:rPr>
              <a:t> </a:t>
            </a:r>
            <a:r>
              <a:rPr lang="en-US" sz="1600" dirty="0" err="1">
                <a:solidFill>
                  <a:srgbClr val="000000"/>
                </a:solidFill>
                <a:effectLst/>
                <a:highlight>
                  <a:srgbClr val="FFFFFF"/>
                </a:highlight>
                <a:latin typeface="Consolas" panose="020B0609020204030204" pitchFamily="49" charset="0"/>
              </a:rPr>
              <a:t>DivisibilityChecker</a:t>
            </a:r>
            <a:r>
              <a:rPr lang="en-US" sz="1600" dirty="0">
                <a:solidFill>
                  <a:srgbClr val="000000"/>
                </a:solidFill>
                <a:effectLst/>
                <a:highlight>
                  <a:srgbClr val="FFFFFF"/>
                </a:highlight>
                <a:latin typeface="Consolas" panose="020B0609020204030204" pitchFamily="49" charset="0"/>
              </a:rPr>
              <a:t> {</a:t>
            </a:r>
            <a:br>
              <a:rPr lang="en-US" sz="1600" dirty="0">
                <a:solidFill>
                  <a:srgbClr val="000000"/>
                </a:solidFill>
                <a:effectLst/>
                <a:highlight>
                  <a:srgbClr val="FFFFFF"/>
                </a:highlight>
                <a:latin typeface="Consolas" panose="020B0609020204030204" pitchFamily="49" charset="0"/>
              </a:rPr>
            </a:b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public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static</a:t>
            </a:r>
            <a:r>
              <a:rPr lang="en-US" sz="1600" dirty="0">
                <a:solidFill>
                  <a:srgbClr val="000000"/>
                </a:solidFill>
                <a:effectLst/>
                <a:highlight>
                  <a:srgbClr val="FFFFFF"/>
                </a:highlight>
                <a:latin typeface="Consolas" panose="020B0609020204030204" pitchFamily="49" charset="0"/>
              </a:rPr>
              <a:t> </a:t>
            </a:r>
            <a:r>
              <a:rPr lang="en-US" sz="1600" b="1" dirty="0">
                <a:solidFill>
                  <a:srgbClr val="7F0055"/>
                </a:solidFill>
                <a:effectLst/>
                <a:highlight>
                  <a:srgbClr val="FFFFFF"/>
                </a:highlight>
                <a:latin typeface="Consolas" panose="020B0609020204030204" pitchFamily="49" charset="0"/>
              </a:rPr>
              <a:t>void</a:t>
            </a:r>
            <a:r>
              <a:rPr lang="en-US" sz="1600" dirty="0">
                <a:solidFill>
                  <a:srgbClr val="000000"/>
                </a:solidFill>
                <a:effectLst/>
                <a:highlight>
                  <a:srgbClr val="FFFFFF"/>
                </a:highlight>
                <a:latin typeface="Consolas" panose="020B0609020204030204" pitchFamily="49" charset="0"/>
              </a:rPr>
              <a:t> main(String[] </a:t>
            </a:r>
            <a:r>
              <a:rPr lang="en-US" sz="1600" dirty="0" err="1">
                <a:solidFill>
                  <a:srgbClr val="6A3E3E"/>
                </a:solidFill>
                <a:effectLst/>
                <a:highlight>
                  <a:srgbClr val="FFFFFF"/>
                </a:highlight>
                <a:latin typeface="Consolas" panose="020B0609020204030204" pitchFamily="49" charset="0"/>
              </a:rPr>
              <a:t>args</a:t>
            </a:r>
            <a:r>
              <a:rPr lang="en-US" sz="16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a:t>
            </a:r>
            <a:r>
              <a:rPr lang="en-US" sz="1600" b="1" dirty="0">
                <a:solidFill>
                  <a:srgbClr val="7F9FBF"/>
                </a:solidFill>
                <a:effectLst/>
                <a:highlight>
                  <a:srgbClr val="FFFFFF"/>
                </a:highlight>
                <a:latin typeface="Consolas" panose="020B0609020204030204" pitchFamily="49" charset="0"/>
              </a:rPr>
              <a:t>TODO</a:t>
            </a:r>
            <a:r>
              <a:rPr lang="en-US" sz="1600" dirty="0">
                <a:solidFill>
                  <a:srgbClr val="3F7F5F"/>
                </a:solidFill>
                <a:effectLst/>
                <a:highlight>
                  <a:srgbClr val="FFFFFF"/>
                </a:highlight>
                <a:latin typeface="Consolas" panose="020B0609020204030204" pitchFamily="49" charset="0"/>
              </a:rPr>
              <a:t> Auto-generated method stub</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Scanner </a:t>
            </a:r>
            <a:r>
              <a:rPr lang="en-US" sz="1600" u="sng" dirty="0">
                <a:solidFill>
                  <a:srgbClr val="6A3E3E"/>
                </a:solidFill>
                <a:effectLst/>
                <a:highlight>
                  <a:srgbClr val="FFFFFF"/>
                </a:highlight>
                <a:latin typeface="Consolas" panose="020B0609020204030204" pitchFamily="49" charset="0"/>
              </a:rPr>
              <a:t>input</a:t>
            </a:r>
            <a:r>
              <a:rPr lang="en-US" sz="1600" dirty="0">
                <a:solidFill>
                  <a:srgbClr val="000000"/>
                </a:solidFill>
                <a:effectLst/>
                <a:highlight>
                  <a:srgbClr val="FFFFFF"/>
                </a:highlight>
                <a:latin typeface="Consolas" panose="020B0609020204030204" pitchFamily="49" charset="0"/>
              </a:rPr>
              <a:t> = </a:t>
            </a:r>
            <a:r>
              <a:rPr lang="en-US" sz="1600" b="1" dirty="0">
                <a:solidFill>
                  <a:srgbClr val="7F0055"/>
                </a:solidFill>
                <a:effectLst/>
                <a:highlight>
                  <a:srgbClr val="FFFFFF"/>
                </a:highlight>
                <a:latin typeface="Consolas" panose="020B0609020204030204" pitchFamily="49" charset="0"/>
              </a:rPr>
              <a:t>new</a:t>
            </a:r>
            <a:r>
              <a:rPr lang="en-US" sz="1600" dirty="0">
                <a:solidFill>
                  <a:srgbClr val="000000"/>
                </a:solidFill>
                <a:effectLst/>
                <a:highlight>
                  <a:srgbClr val="FFFFFF"/>
                </a:highlight>
                <a:latin typeface="Consolas" panose="020B0609020204030204" pitchFamily="49" charset="0"/>
              </a:rPr>
              <a:t> Scanner(System.</a:t>
            </a:r>
            <a:r>
              <a:rPr lang="en-US" sz="1600" b="1" i="1" dirty="0">
                <a:solidFill>
                  <a:srgbClr val="0000C0"/>
                </a:solidFill>
                <a:effectLst/>
                <a:highlight>
                  <a:srgbClr val="FFFFFF"/>
                </a:highlight>
                <a:latin typeface="Consolas" panose="020B0609020204030204" pitchFamily="49" charset="0"/>
              </a:rPr>
              <a:t>in</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.print</a:t>
            </a:r>
            <a:r>
              <a:rPr lang="en-US" sz="1600" dirty="0">
                <a:solidFill>
                  <a:srgbClr val="000000"/>
                </a:solidFill>
                <a:effectLst/>
                <a:highlight>
                  <a:srgbClr val="FFFFFF"/>
                </a:highlight>
                <a:latin typeface="Consolas" panose="020B0609020204030204" pitchFamily="49" charset="0"/>
              </a:rPr>
              <a:t>(</a:t>
            </a:r>
            <a:r>
              <a:rPr lang="en-US" sz="1600" dirty="0">
                <a:solidFill>
                  <a:srgbClr val="2A00FF"/>
                </a:solidFill>
                <a:effectLst/>
                <a:highlight>
                  <a:srgbClr val="FFFFFF"/>
                </a:highlight>
                <a:latin typeface="Consolas" panose="020B0609020204030204" pitchFamily="49" charset="0"/>
              </a:rPr>
              <a:t>"Enter an integer: "</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int</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err="1">
                <a:solidFill>
                  <a:srgbClr val="6A3E3E"/>
                </a:solidFill>
                <a:effectLst/>
                <a:highlight>
                  <a:srgbClr val="FFFFFF"/>
                </a:highlight>
                <a:latin typeface="Consolas" panose="020B0609020204030204" pitchFamily="49" charset="0"/>
              </a:rPr>
              <a:t>input</a:t>
            </a:r>
            <a:r>
              <a:rPr lang="en-US" sz="1600" dirty="0" err="1">
                <a:solidFill>
                  <a:srgbClr val="000000"/>
                </a:solidFill>
                <a:effectLst/>
                <a:highlight>
                  <a:srgbClr val="FFFFFF"/>
                </a:highlight>
                <a:latin typeface="Consolas" panose="020B0609020204030204" pitchFamily="49" charset="0"/>
              </a:rPr>
              <a:t>.nextInt</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2 and 3</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if</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2 == 0 &amp;&amp;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a:t>
            </a:r>
            <a:r>
              <a:rPr lang="en-US" sz="1600" dirty="0" err="1">
                <a:solidFill>
                  <a:srgbClr val="000000"/>
                </a:solidFill>
                <a:effectLst/>
                <a:highlight>
                  <a:srgbClr val="D4D4D4"/>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is divisible by both 2 and 3"</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2 or 3</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if</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2 == 0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a:t>
            </a:r>
            <a:r>
              <a:rPr lang="en-US" sz="1600" dirty="0" err="1">
                <a:solidFill>
                  <a:srgbClr val="000000"/>
                </a:solidFill>
                <a:effectLst/>
                <a:highlight>
                  <a:srgbClr val="D4D4D4"/>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is divisible by 2 or 3"</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br>
              <a:rPr lang="en-US" sz="1600" dirty="0">
                <a:solidFill>
                  <a:srgbClr val="000000"/>
                </a:solidFill>
                <a:effectLst/>
                <a:highlight>
                  <a:srgbClr val="FFFFFF"/>
                </a:highlight>
                <a:latin typeface="Consolas" panose="020B0609020204030204" pitchFamily="49" charset="0"/>
              </a:rPr>
            </a:b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a:solidFill>
                  <a:srgbClr val="3F7F5F"/>
                </a:solidFill>
                <a:effectLst/>
                <a:highlight>
                  <a:srgbClr val="FFFFFF"/>
                </a:highlight>
                <a:latin typeface="Consolas" panose="020B0609020204030204" pitchFamily="49" charset="0"/>
              </a:rPr>
              <a:t>// Check if the number is divisible by 2 or 3 but not both</a:t>
            </a: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b="1" dirty="0">
                <a:solidFill>
                  <a:srgbClr val="7F0055"/>
                </a:solidFill>
                <a:effectLst/>
                <a:highlight>
                  <a:srgbClr val="FFFFFF"/>
                </a:highlight>
                <a:latin typeface="Consolas" panose="020B0609020204030204" pitchFamily="49" charset="0"/>
              </a:rPr>
              <a:t>if</a:t>
            </a:r>
            <a:r>
              <a:rPr lang="en-US" sz="1600" dirty="0">
                <a:solidFill>
                  <a:srgbClr val="000000"/>
                </a:solidFill>
                <a:effectLst/>
                <a:highlight>
                  <a:srgbClr val="FFFFFF"/>
                </a:highlight>
                <a:latin typeface="Consolas" panose="020B0609020204030204" pitchFamily="49" charset="0"/>
              </a:rPr>
              <a:t>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2 == 0 ||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&amp;&amp;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2 == 0 &amp;&amp; </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3 == 0)) {</a:t>
            </a:r>
          </a:p>
          <a:p>
            <a:pPr marL="0" marR="0">
              <a:spcBef>
                <a:spcPts val="0"/>
              </a:spcBef>
              <a:spcAft>
                <a:spcPts val="0"/>
              </a:spcAft>
            </a:pPr>
            <a:r>
              <a:rPr lang="en-US" sz="1600" dirty="0" err="1">
                <a:solidFill>
                  <a:srgbClr val="000000"/>
                </a:solidFill>
                <a:effectLst/>
                <a:highlight>
                  <a:srgbClr val="FFFFFF"/>
                </a:highlight>
                <a:latin typeface="Consolas" panose="020B0609020204030204" pitchFamily="49" charset="0"/>
              </a:rPr>
              <a:t>System.</a:t>
            </a:r>
            <a:r>
              <a:rPr lang="en-US" sz="1600" b="1" i="1" dirty="0" err="1">
                <a:solidFill>
                  <a:srgbClr val="0000C0"/>
                </a:solidFill>
                <a:effectLst/>
                <a:highlight>
                  <a:srgbClr val="FFFFFF"/>
                </a:highlight>
                <a:latin typeface="Consolas" panose="020B0609020204030204" pitchFamily="49" charset="0"/>
              </a:rPr>
              <a:t>out</a:t>
            </a:r>
            <a:r>
              <a:rPr lang="en-US" sz="1600" dirty="0" err="1">
                <a:solidFill>
                  <a:srgbClr val="000000"/>
                </a:solidFill>
                <a:effectLst/>
                <a:highlight>
                  <a:srgbClr val="FFFFFF"/>
                </a:highlight>
                <a:latin typeface="Consolas" panose="020B0609020204030204" pitchFamily="49" charset="0"/>
              </a:rPr>
              <a:t>.</a:t>
            </a:r>
            <a:r>
              <a:rPr lang="en-US" sz="1600" dirty="0" err="1">
                <a:solidFill>
                  <a:srgbClr val="000000"/>
                </a:solidFill>
                <a:effectLst/>
                <a:highlight>
                  <a:srgbClr val="D4D4D4"/>
                </a:highlight>
                <a:latin typeface="Consolas" panose="020B0609020204030204" pitchFamily="49" charset="0"/>
              </a:rPr>
              <a:t>println</a:t>
            </a:r>
            <a:r>
              <a:rPr lang="en-US" sz="1600" dirty="0">
                <a:solidFill>
                  <a:srgbClr val="000000"/>
                </a:solidFill>
                <a:effectLst/>
                <a:highlight>
                  <a:srgbClr val="FFFFFF"/>
                </a:highlight>
                <a:latin typeface="Consolas" panose="020B0609020204030204" pitchFamily="49" charset="0"/>
              </a:rPr>
              <a:t>(</a:t>
            </a:r>
            <a:r>
              <a:rPr lang="en-US" sz="1600" dirty="0">
                <a:solidFill>
                  <a:srgbClr val="6A3E3E"/>
                </a:solidFill>
                <a:effectLst/>
                <a:highlight>
                  <a:srgbClr val="FFFFFF"/>
                </a:highlight>
                <a:latin typeface="Consolas" panose="020B0609020204030204" pitchFamily="49" charset="0"/>
              </a:rPr>
              <a:t>number</a:t>
            </a:r>
            <a:r>
              <a:rPr lang="en-US" sz="1600" dirty="0">
                <a:solidFill>
                  <a:srgbClr val="000000"/>
                </a:solidFill>
                <a:effectLst/>
                <a:highlight>
                  <a:srgbClr val="FFFFFF"/>
                </a:highlight>
                <a:latin typeface="Consolas" panose="020B0609020204030204" pitchFamily="49" charset="0"/>
              </a:rPr>
              <a:t> + </a:t>
            </a:r>
            <a:r>
              <a:rPr lang="en-US" sz="1600" dirty="0">
                <a:solidFill>
                  <a:srgbClr val="2A00FF"/>
                </a:solidFill>
                <a:effectLst/>
                <a:highlight>
                  <a:srgbClr val="FFFFFF"/>
                </a:highlight>
                <a:latin typeface="Consolas" panose="020B0609020204030204" pitchFamily="49" charset="0"/>
              </a:rPr>
              <a:t>" is divisible by 2 or 3 but not both"</a:t>
            </a: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6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600" dirty="0">
                <a:solidFill>
                  <a:srgbClr val="000000"/>
                </a:solidFill>
                <a:effectLst/>
                <a:highlight>
                  <a:srgbClr val="FFFFFF"/>
                </a:highlight>
                <a:latin typeface="Consolas" panose="020B0609020204030204" pitchFamily="49" charset="0"/>
              </a:rPr>
              <a:t>}</a:t>
            </a:r>
          </a:p>
        </p:txBody>
      </p:sp>
      <p:sp>
        <p:nvSpPr>
          <p:cNvPr id="7" name="Rectangle 1">
            <a:extLst>
              <a:ext uri="{FF2B5EF4-FFF2-40B4-BE49-F238E27FC236}">
                <a16:creationId xmlns:a16="http://schemas.microsoft.com/office/drawing/2014/main" id="{15EBAF92-F781-7B75-387F-22142BF3BB07}"/>
              </a:ext>
            </a:extLst>
          </p:cNvPr>
          <p:cNvSpPr>
            <a:spLocks noChangeArrowheads="1"/>
          </p:cNvSpPr>
          <p:nvPr/>
        </p:nvSpPr>
        <p:spPr bwMode="auto">
          <a:xfrm>
            <a:off x="4970206" y="682960"/>
            <a:ext cx="4173794" cy="2800767"/>
          </a:xfrm>
          <a:prstGeom prst="rect">
            <a:avLst/>
          </a:prstGeom>
          <a:solidFill>
            <a:schemeClr val="bg1"/>
          </a:solidFill>
          <a:ln w="9525">
            <a:solidFill>
              <a:schemeClr val="accent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11. Closing the Main Method and Class:</a:t>
            </a:r>
            <a:b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b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closing braces } mark the end of the main method and the </a:t>
            </a:r>
            <a:r>
              <a:rPr kumimoji="0" lang="en-US" altLang="en-US" sz="22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DivisibilityChecker</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class. Every block of code in Java (like methods, classes, and loops) is enclosed within curly braces {}.</a:t>
            </a:r>
          </a:p>
        </p:txBody>
      </p:sp>
      <p:sp>
        <p:nvSpPr>
          <p:cNvPr id="8" name="Rectangle: Rounded Corners 7">
            <a:extLst>
              <a:ext uri="{FF2B5EF4-FFF2-40B4-BE49-F238E27FC236}">
                <a16:creationId xmlns:a16="http://schemas.microsoft.com/office/drawing/2014/main" id="{58259CB1-633C-4383-B9F4-7E63BA88161B}"/>
              </a:ext>
            </a:extLst>
          </p:cNvPr>
          <p:cNvSpPr/>
          <p:nvPr/>
        </p:nvSpPr>
        <p:spPr>
          <a:xfrm>
            <a:off x="0" y="5359881"/>
            <a:ext cx="9144000" cy="126214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515191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Slide Number Placeholder 4">
            <a:extLst>
              <a:ext uri="{FF2B5EF4-FFF2-40B4-BE49-F238E27FC236}">
                <a16:creationId xmlns:a16="http://schemas.microsoft.com/office/drawing/2014/main" id="{81F104E0-F80F-F24F-9A53-92FE452D643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BC06A8F-67DF-4240-A902-6E3FFFED49F1}" type="slidenum">
              <a:rPr lang="en-US" altLang="en-US" sz="1400" smtClean="0"/>
              <a:pPr>
                <a:spcBef>
                  <a:spcPct val="0"/>
                </a:spcBef>
                <a:buClrTx/>
                <a:buSzTx/>
                <a:buFontTx/>
                <a:buNone/>
              </a:pPr>
              <a:t>61</a:t>
            </a:fld>
            <a:endParaRPr lang="en-US" altLang="en-US" sz="1400"/>
          </a:p>
        </p:txBody>
      </p:sp>
      <p:sp>
        <p:nvSpPr>
          <p:cNvPr id="59394" name="Rectangle 2">
            <a:extLst>
              <a:ext uri="{FF2B5EF4-FFF2-40B4-BE49-F238E27FC236}">
                <a16:creationId xmlns:a16="http://schemas.microsoft.com/office/drawing/2014/main" id="{AB8EB5A2-57CE-BD45-9882-2B17BF474D47}"/>
              </a:ext>
            </a:extLst>
          </p:cNvPr>
          <p:cNvSpPr>
            <a:spLocks noGrp="1" noChangeArrowheads="1"/>
          </p:cNvSpPr>
          <p:nvPr>
            <p:ph type="title"/>
          </p:nvPr>
        </p:nvSpPr>
        <p:spPr>
          <a:xfrm>
            <a:off x="533400" y="0"/>
            <a:ext cx="7772400" cy="1371600"/>
          </a:xfrm>
        </p:spPr>
        <p:txBody>
          <a:bodyPr/>
          <a:lstStyle/>
          <a:p>
            <a:r>
              <a:rPr lang="en-US" altLang="en-US"/>
              <a:t>Logical Operators</a:t>
            </a:r>
          </a:p>
        </p:txBody>
      </p:sp>
      <p:graphicFrame>
        <p:nvGraphicFramePr>
          <p:cNvPr id="2" name="Table 1">
            <a:extLst>
              <a:ext uri="{FF2B5EF4-FFF2-40B4-BE49-F238E27FC236}">
                <a16:creationId xmlns:a16="http://schemas.microsoft.com/office/drawing/2014/main" id="{1559C078-71F9-1B41-853A-E6B6A1ECD927}"/>
              </a:ext>
            </a:extLst>
          </p:cNvPr>
          <p:cNvGraphicFramePr>
            <a:graphicFrameLocks noGrp="1"/>
          </p:cNvGraphicFramePr>
          <p:nvPr/>
        </p:nvGraphicFramePr>
        <p:xfrm>
          <a:off x="269875" y="1355725"/>
          <a:ext cx="8604250" cy="4611690"/>
        </p:xfrm>
        <a:graphic>
          <a:graphicData uri="http://schemas.openxmlformats.org/drawingml/2006/table">
            <a:tbl>
              <a:tblPr/>
              <a:tblGrid>
                <a:gridCol w="2868613">
                  <a:extLst>
                    <a:ext uri="{9D8B030D-6E8A-4147-A177-3AD203B41FA5}">
                      <a16:colId xmlns:a16="http://schemas.microsoft.com/office/drawing/2014/main" val="20000"/>
                    </a:ext>
                  </a:extLst>
                </a:gridCol>
                <a:gridCol w="2867025">
                  <a:extLst>
                    <a:ext uri="{9D8B030D-6E8A-4147-A177-3AD203B41FA5}">
                      <a16:colId xmlns:a16="http://schemas.microsoft.com/office/drawing/2014/main" val="20001"/>
                    </a:ext>
                  </a:extLst>
                </a:gridCol>
                <a:gridCol w="2868612">
                  <a:extLst>
                    <a:ext uri="{9D8B030D-6E8A-4147-A177-3AD203B41FA5}">
                      <a16:colId xmlns:a16="http://schemas.microsoft.com/office/drawing/2014/main" val="20002"/>
                    </a:ext>
                  </a:extLst>
                </a:gridCol>
              </a:tblGrid>
              <a:tr h="922338">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1" i="0" u="none" strike="noStrike" cap="none" normalizeH="0" baseline="0">
                          <a:ln>
                            <a:noFill/>
                          </a:ln>
                          <a:solidFill>
                            <a:srgbClr val="FFFFFF"/>
                          </a:solidFill>
                          <a:effectLst/>
                          <a:latin typeface="Times New Roman" pitchFamily="18" charset="0"/>
                          <a:cs typeface="Arial" pitchFamily="34" charset="0"/>
                        </a:rPr>
                        <a:t>Operator</a:t>
                      </a:r>
                      <a:endParaRPr kumimoji="0" lang="en-US" sz="20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1" i="0" u="none" strike="noStrike" cap="none" normalizeH="0" baseline="0">
                          <a:ln>
                            <a:noFill/>
                          </a:ln>
                          <a:solidFill>
                            <a:srgbClr val="FFFFFF"/>
                          </a:solidFill>
                          <a:effectLst/>
                          <a:latin typeface="Times New Roman" pitchFamily="18" charset="0"/>
                          <a:cs typeface="Arial" pitchFamily="34" charset="0"/>
                        </a:rPr>
                        <a:t>Name</a:t>
                      </a:r>
                      <a:endParaRPr kumimoji="0" lang="en-US" sz="20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1" i="0" u="none" strike="noStrike" cap="none" normalizeH="0" baseline="0">
                          <a:ln>
                            <a:noFill/>
                          </a:ln>
                          <a:solidFill>
                            <a:srgbClr val="FFFFFF"/>
                          </a:solidFill>
                          <a:effectLst/>
                          <a:latin typeface="Times New Roman" pitchFamily="18" charset="0"/>
                          <a:cs typeface="Arial" pitchFamily="34" charset="0"/>
                        </a:rPr>
                        <a:t>Description</a:t>
                      </a:r>
                      <a:endParaRPr kumimoji="0" lang="en-US" sz="2000" b="1" i="0" u="none" strike="noStrike" cap="none" normalizeH="0" baseline="0">
                        <a:ln>
                          <a:noFill/>
                        </a:ln>
                        <a:solidFill>
                          <a:srgbClr val="FFFFFF"/>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922338">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1" i="0" u="none" strike="noStrike" cap="none" normalizeH="0" baseline="0">
                          <a:ln>
                            <a:noFill/>
                          </a:ln>
                          <a:solidFill>
                            <a:srgbClr val="FFFFFF"/>
                          </a:solidFill>
                          <a:effectLst/>
                          <a:latin typeface="Times New Roman" pitchFamily="18" charset="0"/>
                          <a:cs typeface="Arial" pitchFamily="34" charset="0"/>
                        </a:rPr>
                        <a:t>!</a:t>
                      </a:r>
                      <a:endParaRPr kumimoji="0" lang="en-US" sz="2000" b="1" i="0" u="none" strike="noStrike" cap="none" normalizeH="0" baseline="0">
                        <a:ln>
                          <a:noFill/>
                        </a:ln>
                        <a:solidFill>
                          <a:srgbClr val="FFFFFF"/>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a:ln>
                            <a:noFill/>
                          </a:ln>
                          <a:solidFill>
                            <a:srgbClr val="000000"/>
                          </a:solidFill>
                          <a:effectLst/>
                          <a:latin typeface="Times New Roman" pitchFamily="18" charset="0"/>
                          <a:cs typeface="Arial" pitchFamily="34" charset="0"/>
                        </a:rPr>
                        <a:t>not</a:t>
                      </a:r>
                      <a:endParaRPr kumimoji="0" lang="en-US" sz="20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a:ln>
                            <a:noFill/>
                          </a:ln>
                          <a:solidFill>
                            <a:srgbClr val="000000"/>
                          </a:solidFill>
                          <a:effectLst/>
                          <a:latin typeface="Times New Roman" pitchFamily="18" charset="0"/>
                          <a:cs typeface="Arial" pitchFamily="34" charset="0"/>
                        </a:rPr>
                        <a:t>logical negation</a:t>
                      </a:r>
                      <a:endParaRPr kumimoji="0" lang="en-US" sz="20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1"/>
                  </a:ext>
                </a:extLst>
              </a:tr>
              <a:tr h="922338">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1" i="0" u="none" strike="noStrike" cap="none" normalizeH="0" baseline="0">
                          <a:ln>
                            <a:noFill/>
                          </a:ln>
                          <a:solidFill>
                            <a:srgbClr val="FFFFFF"/>
                          </a:solidFill>
                          <a:effectLst/>
                          <a:latin typeface="Times New Roman" pitchFamily="18" charset="0"/>
                          <a:cs typeface="Arial" pitchFamily="34" charset="0"/>
                        </a:rPr>
                        <a:t>&amp;&amp;</a:t>
                      </a:r>
                      <a:endParaRPr kumimoji="0" lang="en-US" sz="2000" b="1" i="0" u="none" strike="noStrike" cap="none" normalizeH="0" baseline="0">
                        <a:ln>
                          <a:noFill/>
                        </a:ln>
                        <a:solidFill>
                          <a:srgbClr val="FFFFFF"/>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a:ln>
                            <a:noFill/>
                          </a:ln>
                          <a:solidFill>
                            <a:srgbClr val="000000"/>
                          </a:solidFill>
                          <a:effectLst/>
                          <a:latin typeface="Times New Roman" pitchFamily="18" charset="0"/>
                          <a:cs typeface="Arial" pitchFamily="34" charset="0"/>
                        </a:rPr>
                        <a:t>and</a:t>
                      </a:r>
                      <a:endParaRPr kumimoji="0" lang="en-US" sz="20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a:ln>
                            <a:noFill/>
                          </a:ln>
                          <a:solidFill>
                            <a:srgbClr val="000000"/>
                          </a:solidFill>
                          <a:effectLst/>
                          <a:latin typeface="Times New Roman" pitchFamily="18" charset="0"/>
                          <a:cs typeface="Arial" pitchFamily="34" charset="0"/>
                        </a:rPr>
                        <a:t>logical conjunction</a:t>
                      </a:r>
                      <a:endParaRPr kumimoji="0" lang="en-US" sz="20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6F6"/>
                    </a:solidFill>
                  </a:tcPr>
                </a:tc>
                <a:extLst>
                  <a:ext uri="{0D108BD9-81ED-4DB2-BD59-A6C34878D82A}">
                    <a16:rowId xmlns:a16="http://schemas.microsoft.com/office/drawing/2014/main" val="10002"/>
                  </a:ext>
                </a:extLst>
              </a:tr>
              <a:tr h="922338">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1" i="0" u="none" strike="noStrike" cap="none" normalizeH="0" baseline="0">
                          <a:ln>
                            <a:noFill/>
                          </a:ln>
                          <a:solidFill>
                            <a:srgbClr val="FFFFFF"/>
                          </a:solidFill>
                          <a:effectLst/>
                          <a:latin typeface="Times New Roman" pitchFamily="18" charset="0"/>
                          <a:cs typeface="Arial" pitchFamily="34" charset="0"/>
                        </a:rPr>
                        <a:t>||</a:t>
                      </a:r>
                      <a:endParaRPr kumimoji="0" lang="en-US" sz="2000" b="1" i="0" u="none" strike="noStrike" cap="none" normalizeH="0" baseline="0">
                        <a:ln>
                          <a:noFill/>
                        </a:ln>
                        <a:solidFill>
                          <a:srgbClr val="FFFFFF"/>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a:ln>
                            <a:noFill/>
                          </a:ln>
                          <a:solidFill>
                            <a:srgbClr val="000000"/>
                          </a:solidFill>
                          <a:effectLst/>
                          <a:latin typeface="Times New Roman" pitchFamily="18" charset="0"/>
                          <a:cs typeface="Arial" pitchFamily="34" charset="0"/>
                        </a:rPr>
                        <a:t>or</a:t>
                      </a:r>
                      <a:endParaRPr kumimoji="0" lang="en-US" sz="20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a:ln>
                            <a:noFill/>
                          </a:ln>
                          <a:solidFill>
                            <a:srgbClr val="000000"/>
                          </a:solidFill>
                          <a:effectLst/>
                          <a:latin typeface="Times New Roman" pitchFamily="18" charset="0"/>
                          <a:cs typeface="Arial" pitchFamily="34" charset="0"/>
                        </a:rPr>
                        <a:t>logical disjunction</a:t>
                      </a:r>
                      <a:endParaRPr kumimoji="0" lang="en-US" sz="20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3"/>
                  </a:ext>
                </a:extLst>
              </a:tr>
              <a:tr h="922338">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1" i="0" u="none" strike="noStrike" cap="none" normalizeH="0" baseline="0">
                          <a:ln>
                            <a:noFill/>
                          </a:ln>
                          <a:solidFill>
                            <a:srgbClr val="FFFFFF"/>
                          </a:solidFill>
                          <a:effectLst/>
                          <a:latin typeface="Times New Roman" pitchFamily="18" charset="0"/>
                          <a:cs typeface="Arial" pitchFamily="34" charset="0"/>
                        </a:rPr>
                        <a:t>^</a:t>
                      </a:r>
                      <a:endParaRPr kumimoji="0" lang="en-US" sz="2000" b="1" i="0" u="none" strike="noStrike" cap="none" normalizeH="0" baseline="0">
                        <a:ln>
                          <a:noFill/>
                        </a:ln>
                        <a:solidFill>
                          <a:srgbClr val="FFFFFF"/>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a:ln>
                            <a:noFill/>
                          </a:ln>
                          <a:solidFill>
                            <a:srgbClr val="000000"/>
                          </a:solidFill>
                          <a:effectLst/>
                          <a:latin typeface="Times New Roman" pitchFamily="18" charset="0"/>
                          <a:cs typeface="Arial" pitchFamily="34" charset="0"/>
                        </a:rPr>
                        <a:t>exclusive or</a:t>
                      </a:r>
                      <a:endParaRPr kumimoji="0" lang="en-US" sz="20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a:ln>
                            <a:noFill/>
                          </a:ln>
                          <a:solidFill>
                            <a:srgbClr val="000000"/>
                          </a:solidFill>
                          <a:effectLst/>
                          <a:latin typeface="Times New Roman" pitchFamily="18" charset="0"/>
                          <a:cs typeface="Arial" pitchFamily="34" charset="0"/>
                        </a:rPr>
                        <a:t>logical exclusion</a:t>
                      </a:r>
                      <a:endParaRPr kumimoji="0" lang="en-US" sz="2400" b="0" i="0" u="none" strike="noStrike" cap="none" normalizeH="0" baseline="0">
                        <a:ln>
                          <a:noFill/>
                        </a:ln>
                        <a:solidFill>
                          <a:srgbClr val="000080"/>
                        </a:solidFill>
                        <a:effectLst/>
                        <a:latin typeface="Goudy Sans Medium"/>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6F6"/>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240188773"/>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Number Placeholder 4">
            <a:extLst>
              <a:ext uri="{FF2B5EF4-FFF2-40B4-BE49-F238E27FC236}">
                <a16:creationId xmlns:a16="http://schemas.microsoft.com/office/drawing/2014/main" id="{1DCABEAF-9E09-5443-8924-1869B0A10974}"/>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A06B0AC-969B-E14E-B5AE-7A85ACEAE3B3}" type="slidenum">
              <a:rPr lang="en-US" altLang="en-US" sz="1400" smtClean="0"/>
              <a:pPr>
                <a:spcBef>
                  <a:spcPct val="0"/>
                </a:spcBef>
                <a:buClrTx/>
                <a:buSzTx/>
                <a:buFontTx/>
                <a:buNone/>
              </a:pPr>
              <a:t>62</a:t>
            </a:fld>
            <a:endParaRPr lang="en-US" altLang="en-US" sz="1400"/>
          </a:p>
        </p:txBody>
      </p:sp>
      <p:sp>
        <p:nvSpPr>
          <p:cNvPr id="71682" name="Rectangle 2">
            <a:extLst>
              <a:ext uri="{FF2B5EF4-FFF2-40B4-BE49-F238E27FC236}">
                <a16:creationId xmlns:a16="http://schemas.microsoft.com/office/drawing/2014/main" id="{D9BC8ECB-A600-784B-A30E-D76CDA321EF4}"/>
              </a:ext>
            </a:extLst>
          </p:cNvPr>
          <p:cNvSpPr>
            <a:spLocks noGrp="1" noChangeArrowheads="1"/>
          </p:cNvSpPr>
          <p:nvPr>
            <p:ph type="title"/>
          </p:nvPr>
        </p:nvSpPr>
        <p:spPr>
          <a:xfrm>
            <a:off x="533400" y="0"/>
            <a:ext cx="7772400" cy="1371600"/>
          </a:xfrm>
        </p:spPr>
        <p:txBody>
          <a:bodyPr/>
          <a:lstStyle/>
          <a:p>
            <a:r>
              <a:rPr lang="en-US" altLang="en-US" dirty="0"/>
              <a:t>Short Solution</a:t>
            </a:r>
          </a:p>
        </p:txBody>
      </p:sp>
      <p:sp>
        <p:nvSpPr>
          <p:cNvPr id="71683" name="Text Box 3">
            <a:extLst>
              <a:ext uri="{FF2B5EF4-FFF2-40B4-BE49-F238E27FC236}">
                <a16:creationId xmlns:a16="http://schemas.microsoft.com/office/drawing/2014/main" id="{0F8F84E1-28FE-3448-ABAC-8F70FA0FF248}"/>
              </a:ext>
            </a:extLst>
          </p:cNvPr>
          <p:cNvSpPr txBox="1">
            <a:spLocks noChangeArrowheads="1"/>
          </p:cNvSpPr>
          <p:nvPr/>
        </p:nvSpPr>
        <p:spPr bwMode="auto">
          <a:xfrm>
            <a:off x="381000" y="1371600"/>
            <a:ext cx="8534400" cy="463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tabLst>
                <a:tab pos="1771650" algn="l"/>
                <a:tab pos="3657600" algn="l"/>
              </a:tabLst>
              <a:defRPr sz="3200">
                <a:solidFill>
                  <a:schemeClr val="tx1"/>
                </a:solidFill>
                <a:latin typeface="Times New Roman" panose="02020603050405020304" pitchFamily="18" charset="0"/>
              </a:defRPr>
            </a:lvl1pPr>
            <a:lvl2pPr marL="742950" indent="-285750">
              <a:spcBef>
                <a:spcPct val="20000"/>
              </a:spcBef>
              <a:buClr>
                <a:schemeClr val="tx1"/>
              </a:buClr>
              <a:buChar char="–"/>
              <a:tabLst>
                <a:tab pos="1771650" algn="l"/>
                <a:tab pos="3657600" algn="l"/>
              </a:tabLst>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tabLst>
                <a:tab pos="1771650" algn="l"/>
                <a:tab pos="3657600" algn="l"/>
              </a:tabLst>
              <a:defRPr sz="2400">
                <a:solidFill>
                  <a:schemeClr val="tx1"/>
                </a:solidFill>
                <a:latin typeface="Times New Roman" panose="02020603050405020304" pitchFamily="18" charset="0"/>
              </a:defRPr>
            </a:lvl3pPr>
            <a:lvl4pPr marL="1600200" indent="-228600">
              <a:spcBef>
                <a:spcPct val="20000"/>
              </a:spcBef>
              <a:buClr>
                <a:schemeClr val="tx1"/>
              </a:buClr>
              <a:buChar char="–"/>
              <a:tabLst>
                <a:tab pos="1771650" algn="l"/>
                <a:tab pos="3657600" algn="l"/>
              </a:tabLst>
              <a:defRPr sz="2000">
                <a:solidFill>
                  <a:schemeClr val="tx1"/>
                </a:solidFill>
                <a:latin typeface="Times New Roman" panose="02020603050405020304" pitchFamily="18" charset="0"/>
              </a:defRPr>
            </a:lvl4pPr>
            <a:lvl5pPr marL="2057400" indent="-228600">
              <a:spcBef>
                <a:spcPct val="20000"/>
              </a:spcBef>
              <a:buClr>
                <a:schemeClr val="tx2"/>
              </a:buClr>
              <a:buChar char="•"/>
              <a:tabLst>
                <a:tab pos="1771650" algn="l"/>
                <a:tab pos="3657600" algn="l"/>
              </a:tabLst>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tabLst>
                <a:tab pos="1771650" algn="l"/>
                <a:tab pos="3657600" algn="l"/>
              </a:tabLst>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tabLst>
                <a:tab pos="1771650" algn="l"/>
                <a:tab pos="3657600" algn="l"/>
              </a:tabLst>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tabLst>
                <a:tab pos="1771650" algn="l"/>
                <a:tab pos="3657600" algn="l"/>
              </a:tabLst>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tabLst>
                <a:tab pos="1771650" algn="l"/>
                <a:tab pos="3657600" algn="l"/>
              </a:tabLst>
              <a:defRPr sz="2000">
                <a:solidFill>
                  <a:schemeClr val="tx1"/>
                </a:solidFill>
                <a:latin typeface="Times New Roman" panose="02020603050405020304" pitchFamily="18" charset="0"/>
              </a:defRPr>
            </a:lvl9pPr>
          </a:lstStyle>
          <a:p>
            <a:pPr>
              <a:spcBef>
                <a:spcPct val="50000"/>
              </a:spcBef>
              <a:buClrTx/>
              <a:buSzTx/>
              <a:buFontTx/>
              <a:buNone/>
            </a:pPr>
            <a:r>
              <a:rPr lang="en-US" altLang="en-US" sz="2200" dirty="0" err="1"/>
              <a:t>System.out.println</a:t>
            </a:r>
            <a:r>
              <a:rPr lang="en-US" altLang="en-US" sz="2200" dirty="0"/>
              <a:t>("Is " + number + " divisible by 2 and 3? " +</a:t>
            </a:r>
          </a:p>
          <a:p>
            <a:pPr>
              <a:spcBef>
                <a:spcPct val="50000"/>
              </a:spcBef>
              <a:buClrTx/>
              <a:buSzTx/>
              <a:buFontTx/>
              <a:buNone/>
            </a:pPr>
            <a:r>
              <a:rPr lang="en-US" altLang="en-US" sz="2200" dirty="0"/>
              <a:t>  ((number % 2 == 0) &amp;&amp; (number % 3 == 0)));</a:t>
            </a:r>
          </a:p>
          <a:p>
            <a:pPr>
              <a:spcBef>
                <a:spcPct val="50000"/>
              </a:spcBef>
              <a:buClrTx/>
              <a:buSzTx/>
              <a:buFontTx/>
              <a:buNone/>
            </a:pPr>
            <a:r>
              <a:rPr lang="en-US" altLang="en-US" sz="2200" dirty="0"/>
              <a:t>  </a:t>
            </a:r>
          </a:p>
          <a:p>
            <a:pPr>
              <a:spcBef>
                <a:spcPct val="50000"/>
              </a:spcBef>
              <a:buClrTx/>
              <a:buSzTx/>
              <a:buFontTx/>
              <a:buNone/>
            </a:pPr>
            <a:r>
              <a:rPr lang="en-US" altLang="en-US" sz="2200" dirty="0" err="1"/>
              <a:t>System.out.println</a:t>
            </a:r>
            <a:r>
              <a:rPr lang="en-US" altLang="en-US" sz="2200" dirty="0"/>
              <a:t>("Is " + num</a:t>
            </a:r>
            <a:r>
              <a:rPr lang="en-US" altLang="en-US" sz="2400" dirty="0"/>
              <a:t>ber</a:t>
            </a:r>
            <a:r>
              <a:rPr lang="en-US" altLang="en-US" sz="2200" dirty="0"/>
              <a:t> + " divisible by 2 or 3? " +</a:t>
            </a:r>
          </a:p>
          <a:p>
            <a:pPr>
              <a:spcBef>
                <a:spcPct val="50000"/>
              </a:spcBef>
              <a:buClrTx/>
              <a:buSzTx/>
              <a:buFontTx/>
              <a:buNone/>
            </a:pPr>
            <a:r>
              <a:rPr lang="en-US" altLang="en-US" sz="2200" dirty="0"/>
              <a:t>  ((num</a:t>
            </a:r>
            <a:r>
              <a:rPr lang="en-US" altLang="en-US" sz="2400" dirty="0"/>
              <a:t>ber</a:t>
            </a:r>
            <a:r>
              <a:rPr lang="en-US" altLang="en-US" sz="2200" dirty="0"/>
              <a:t> % 2 == 0) || (num</a:t>
            </a:r>
            <a:r>
              <a:rPr lang="en-US" altLang="en-US" sz="2400" dirty="0"/>
              <a:t>ber</a:t>
            </a:r>
            <a:r>
              <a:rPr lang="en-US" altLang="en-US" sz="2200" dirty="0"/>
              <a:t> % 3 == 0)));</a:t>
            </a:r>
          </a:p>
          <a:p>
            <a:pPr>
              <a:spcBef>
                <a:spcPct val="50000"/>
              </a:spcBef>
              <a:buClrTx/>
              <a:buSzTx/>
              <a:buFontTx/>
              <a:buNone/>
            </a:pPr>
            <a:r>
              <a:rPr lang="en-US" altLang="en-US" sz="2200" dirty="0"/>
              <a:t> </a:t>
            </a:r>
          </a:p>
          <a:p>
            <a:pPr>
              <a:spcBef>
                <a:spcPct val="50000"/>
              </a:spcBef>
              <a:buClrTx/>
              <a:buSzTx/>
              <a:buFontTx/>
              <a:buNone/>
            </a:pPr>
            <a:r>
              <a:rPr lang="en-US" altLang="en-US" sz="2200" dirty="0"/>
              <a:t> </a:t>
            </a:r>
            <a:r>
              <a:rPr lang="en-US" altLang="en-US" sz="2200" dirty="0" err="1"/>
              <a:t>System.out.println</a:t>
            </a:r>
            <a:r>
              <a:rPr lang="en-US" altLang="en-US" sz="2200" dirty="0"/>
              <a:t>("Is " + num</a:t>
            </a:r>
            <a:r>
              <a:rPr lang="en-US" altLang="en-US" sz="2400" dirty="0"/>
              <a:t>ber</a:t>
            </a:r>
            <a:r>
              <a:rPr lang="en-US" altLang="en-US" sz="2200" dirty="0"/>
              <a:t> + </a:t>
            </a:r>
          </a:p>
          <a:p>
            <a:pPr>
              <a:spcBef>
                <a:spcPct val="50000"/>
              </a:spcBef>
              <a:buClrTx/>
              <a:buSzTx/>
              <a:buFontTx/>
              <a:buNone/>
            </a:pPr>
            <a:r>
              <a:rPr lang="en-US" altLang="en-US" sz="2200" dirty="0"/>
              <a:t>   " divisible by 2 or 3, but not both? " +</a:t>
            </a:r>
          </a:p>
          <a:p>
            <a:pPr>
              <a:spcBef>
                <a:spcPct val="50000"/>
              </a:spcBef>
              <a:buClrTx/>
              <a:buSzTx/>
              <a:buFontTx/>
              <a:buNone/>
            </a:pPr>
            <a:r>
              <a:rPr lang="en-US" altLang="en-US" sz="2200" dirty="0"/>
              <a:t>   ((num</a:t>
            </a:r>
            <a:r>
              <a:rPr lang="en-US" altLang="en-US" sz="2400" dirty="0"/>
              <a:t>ber</a:t>
            </a:r>
            <a:r>
              <a:rPr lang="en-US" altLang="en-US" sz="2200" dirty="0"/>
              <a:t> % 2 == 0) ^ (num</a:t>
            </a:r>
            <a:r>
              <a:rPr lang="en-US" altLang="en-US" sz="2400" dirty="0"/>
              <a:t>ber</a:t>
            </a:r>
            <a:r>
              <a:rPr lang="en-US" altLang="en-US" sz="2200" dirty="0"/>
              <a:t> % 3 == 0))); </a:t>
            </a:r>
          </a:p>
        </p:txBody>
      </p:sp>
      <p:sp>
        <p:nvSpPr>
          <p:cNvPr id="71684" name="Rectangle 8">
            <a:hlinkClick r:id="rId3"/>
            <a:extLst>
              <a:ext uri="{FF2B5EF4-FFF2-40B4-BE49-F238E27FC236}">
                <a16:creationId xmlns:a16="http://schemas.microsoft.com/office/drawing/2014/main" id="{0E01AC85-AB3A-544A-9B8B-AFC0E4E69D36}"/>
              </a:ext>
            </a:extLst>
          </p:cNvPr>
          <p:cNvSpPr>
            <a:spLocks noChangeArrowheads="1"/>
          </p:cNvSpPr>
          <p:nvPr/>
        </p:nvSpPr>
        <p:spPr bwMode="auto">
          <a:xfrm>
            <a:off x="5676900" y="4887913"/>
            <a:ext cx="2620963"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dirty="0" err="1"/>
              <a:t>TestBooleanOperators</a:t>
            </a:r>
            <a:endParaRPr lang="en-US" altLang="en-US" sz="2000" dirty="0"/>
          </a:p>
        </p:txBody>
      </p:sp>
    </p:spTree>
    <p:extLst>
      <p:ext uri="{BB962C8B-B14F-4D97-AF65-F5344CB8AC3E}">
        <p14:creationId xmlns:p14="http://schemas.microsoft.com/office/powerpoint/2010/main" val="223399217"/>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222F2F5-A77F-80E2-7293-35C498512F26}"/>
              </a:ext>
            </a:extLst>
          </p:cNvPr>
          <p:cNvPicPr>
            <a:picLocks noChangeAspect="1"/>
          </p:cNvPicPr>
          <p:nvPr/>
        </p:nvPicPr>
        <p:blipFill rotWithShape="1">
          <a:blip r:embed="rId2"/>
          <a:srcRect b="36953"/>
          <a:stretch/>
        </p:blipFill>
        <p:spPr>
          <a:xfrm>
            <a:off x="0" y="1807599"/>
            <a:ext cx="9144000" cy="3242802"/>
          </a:xfrm>
          <a:prstGeom prst="rect">
            <a:avLst/>
          </a:prstGeom>
        </p:spPr>
      </p:pic>
      <p:sp>
        <p:nvSpPr>
          <p:cNvPr id="7" name="Rectangle: Rounded Corners 6">
            <a:extLst>
              <a:ext uri="{FF2B5EF4-FFF2-40B4-BE49-F238E27FC236}">
                <a16:creationId xmlns:a16="http://schemas.microsoft.com/office/drawing/2014/main" id="{579043AD-9380-DE8D-8155-D304F13F3710}"/>
              </a:ext>
            </a:extLst>
          </p:cNvPr>
          <p:cNvSpPr/>
          <p:nvPr/>
        </p:nvSpPr>
        <p:spPr>
          <a:xfrm>
            <a:off x="0" y="1946787"/>
            <a:ext cx="3274142" cy="280219"/>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34670353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A7019C-D0BE-EFD5-EBBA-524E94454DC0}"/>
              </a:ext>
            </a:extLst>
          </p:cNvPr>
          <p:cNvPicPr>
            <a:picLocks noChangeAspect="1"/>
          </p:cNvPicPr>
          <p:nvPr/>
        </p:nvPicPr>
        <p:blipFill rotWithShape="1">
          <a:blip r:embed="rId2"/>
          <a:srcRect r="44946" b="6942"/>
          <a:stretch/>
        </p:blipFill>
        <p:spPr>
          <a:xfrm>
            <a:off x="1070517" y="99771"/>
            <a:ext cx="7002966" cy="6658458"/>
          </a:xfrm>
          <a:prstGeom prst="rect">
            <a:avLst/>
          </a:prstGeom>
        </p:spPr>
      </p:pic>
      <p:sp>
        <p:nvSpPr>
          <p:cNvPr id="7" name="Rectangle: Rounded Corners 6">
            <a:extLst>
              <a:ext uri="{FF2B5EF4-FFF2-40B4-BE49-F238E27FC236}">
                <a16:creationId xmlns:a16="http://schemas.microsoft.com/office/drawing/2014/main" id="{579043AD-9380-DE8D-8155-D304F13F3710}"/>
              </a:ext>
            </a:extLst>
          </p:cNvPr>
          <p:cNvSpPr/>
          <p:nvPr/>
        </p:nvSpPr>
        <p:spPr>
          <a:xfrm>
            <a:off x="1207008" y="1090909"/>
            <a:ext cx="3274142" cy="280219"/>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Rounded Corners 3">
            <a:extLst>
              <a:ext uri="{FF2B5EF4-FFF2-40B4-BE49-F238E27FC236}">
                <a16:creationId xmlns:a16="http://schemas.microsoft.com/office/drawing/2014/main" id="{E8D230BA-592A-3226-973A-B7C17CC1E543}"/>
              </a:ext>
            </a:extLst>
          </p:cNvPr>
          <p:cNvSpPr/>
          <p:nvPr/>
        </p:nvSpPr>
        <p:spPr>
          <a:xfrm>
            <a:off x="6056671" y="6378422"/>
            <a:ext cx="1006234" cy="29768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03411832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1E4D5A-4922-40A5-B735-96FC260C72EB}"/>
              </a:ext>
            </a:extLst>
          </p:cNvPr>
          <p:cNvPicPr>
            <a:picLocks noChangeAspect="1"/>
          </p:cNvPicPr>
          <p:nvPr/>
        </p:nvPicPr>
        <p:blipFill rotWithShape="1">
          <a:blip r:embed="rId2"/>
          <a:srcRect b="6560"/>
          <a:stretch/>
        </p:blipFill>
        <p:spPr>
          <a:xfrm>
            <a:off x="0" y="857250"/>
            <a:ext cx="9144000" cy="4806131"/>
          </a:xfrm>
          <a:prstGeom prst="rect">
            <a:avLst/>
          </a:prstGeom>
        </p:spPr>
      </p:pic>
      <p:sp>
        <p:nvSpPr>
          <p:cNvPr id="7" name="Rectangle: Rounded Corners 6">
            <a:extLst>
              <a:ext uri="{FF2B5EF4-FFF2-40B4-BE49-F238E27FC236}">
                <a16:creationId xmlns:a16="http://schemas.microsoft.com/office/drawing/2014/main" id="{579043AD-9380-DE8D-8155-D304F13F3710}"/>
              </a:ext>
            </a:extLst>
          </p:cNvPr>
          <p:cNvSpPr/>
          <p:nvPr/>
        </p:nvSpPr>
        <p:spPr>
          <a:xfrm>
            <a:off x="0" y="1297387"/>
            <a:ext cx="4424516" cy="924703"/>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74458527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99F4108-F214-EF8F-7FB2-0CA31663CAF0}"/>
              </a:ext>
            </a:extLst>
          </p:cNvPr>
          <p:cNvPicPr>
            <a:picLocks noChangeAspect="1"/>
          </p:cNvPicPr>
          <p:nvPr/>
        </p:nvPicPr>
        <p:blipFill rotWithShape="1">
          <a:blip r:embed="rId2"/>
          <a:srcRect l="51075" t="70885" r="23118" b="22234"/>
          <a:stretch/>
        </p:blipFill>
        <p:spPr>
          <a:xfrm>
            <a:off x="3962398" y="4719484"/>
            <a:ext cx="5045747" cy="756863"/>
          </a:xfrm>
          <a:prstGeom prst="rect">
            <a:avLst/>
          </a:prstGeom>
        </p:spPr>
      </p:pic>
      <p:pic>
        <p:nvPicPr>
          <p:cNvPr id="3" name="Picture 2">
            <a:extLst>
              <a:ext uri="{FF2B5EF4-FFF2-40B4-BE49-F238E27FC236}">
                <a16:creationId xmlns:a16="http://schemas.microsoft.com/office/drawing/2014/main" id="{026AA8A5-6D87-9A02-0891-9817989BFB62}"/>
              </a:ext>
            </a:extLst>
          </p:cNvPr>
          <p:cNvPicPr>
            <a:picLocks noChangeAspect="1"/>
          </p:cNvPicPr>
          <p:nvPr/>
        </p:nvPicPr>
        <p:blipFill rotWithShape="1">
          <a:blip r:embed="rId3"/>
          <a:srcRect r="30107" b="45816"/>
          <a:stretch/>
        </p:blipFill>
        <p:spPr>
          <a:xfrm>
            <a:off x="135854" y="850490"/>
            <a:ext cx="8872292" cy="3868994"/>
          </a:xfrm>
          <a:prstGeom prst="rect">
            <a:avLst/>
          </a:prstGeom>
        </p:spPr>
      </p:pic>
      <p:sp>
        <p:nvSpPr>
          <p:cNvPr id="7" name="Rectangle: Rounded Corners 6">
            <a:extLst>
              <a:ext uri="{FF2B5EF4-FFF2-40B4-BE49-F238E27FC236}">
                <a16:creationId xmlns:a16="http://schemas.microsoft.com/office/drawing/2014/main" id="{579043AD-9380-DE8D-8155-D304F13F3710}"/>
              </a:ext>
            </a:extLst>
          </p:cNvPr>
          <p:cNvSpPr/>
          <p:nvPr/>
        </p:nvSpPr>
        <p:spPr>
          <a:xfrm>
            <a:off x="3962400" y="1680846"/>
            <a:ext cx="4060723" cy="56091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Rounded Corners 3">
            <a:extLst>
              <a:ext uri="{FF2B5EF4-FFF2-40B4-BE49-F238E27FC236}">
                <a16:creationId xmlns:a16="http://schemas.microsoft.com/office/drawing/2014/main" id="{28F1CD2F-3654-DA27-CE51-B90B326E74A4}"/>
              </a:ext>
            </a:extLst>
          </p:cNvPr>
          <p:cNvSpPr/>
          <p:nvPr/>
        </p:nvSpPr>
        <p:spPr>
          <a:xfrm>
            <a:off x="3962399" y="2476790"/>
            <a:ext cx="4060723" cy="560910"/>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Rounded Corners 5">
            <a:extLst>
              <a:ext uri="{FF2B5EF4-FFF2-40B4-BE49-F238E27FC236}">
                <a16:creationId xmlns:a16="http://schemas.microsoft.com/office/drawing/2014/main" id="{B51EDFB3-AF3A-27C5-28E1-54B86E381B4B}"/>
              </a:ext>
            </a:extLst>
          </p:cNvPr>
          <p:cNvSpPr/>
          <p:nvPr/>
        </p:nvSpPr>
        <p:spPr>
          <a:xfrm>
            <a:off x="3962398" y="4242150"/>
            <a:ext cx="4060723" cy="14303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73961D2A-F9FA-03A4-47AC-0B9F5C435A49}"/>
              </a:ext>
            </a:extLst>
          </p:cNvPr>
          <p:cNvSpPr/>
          <p:nvPr/>
        </p:nvSpPr>
        <p:spPr>
          <a:xfrm>
            <a:off x="7113640" y="5156325"/>
            <a:ext cx="988141" cy="290525"/>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842917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530341-83AC-B6A2-A259-61C939BBD249}"/>
              </a:ext>
            </a:extLst>
          </p:cNvPr>
          <p:cNvPicPr>
            <a:picLocks noChangeAspect="1"/>
          </p:cNvPicPr>
          <p:nvPr/>
        </p:nvPicPr>
        <p:blipFill rotWithShape="1">
          <a:blip r:embed="rId2"/>
          <a:srcRect b="6560"/>
          <a:stretch/>
        </p:blipFill>
        <p:spPr>
          <a:xfrm>
            <a:off x="0" y="1025934"/>
            <a:ext cx="9144000" cy="4806131"/>
          </a:xfrm>
          <a:prstGeom prst="rect">
            <a:avLst/>
          </a:prstGeom>
        </p:spPr>
      </p:pic>
      <p:sp>
        <p:nvSpPr>
          <p:cNvPr id="9" name="Rectangle: Rounded Corners 8">
            <a:extLst>
              <a:ext uri="{FF2B5EF4-FFF2-40B4-BE49-F238E27FC236}">
                <a16:creationId xmlns:a16="http://schemas.microsoft.com/office/drawing/2014/main" id="{EC6DBCC9-3EF6-F74B-E6AF-8EABA3C4E486}"/>
              </a:ext>
            </a:extLst>
          </p:cNvPr>
          <p:cNvSpPr/>
          <p:nvPr/>
        </p:nvSpPr>
        <p:spPr>
          <a:xfrm>
            <a:off x="1174954" y="1267421"/>
            <a:ext cx="2954594" cy="126930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98026999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67AC543-4F47-4FDE-FC46-07999FCCAA12}"/>
              </a:ext>
            </a:extLst>
          </p:cNvPr>
          <p:cNvPicPr>
            <a:picLocks noChangeAspect="1"/>
          </p:cNvPicPr>
          <p:nvPr/>
        </p:nvPicPr>
        <p:blipFill rotWithShape="1">
          <a:blip r:embed="rId2"/>
          <a:srcRect b="20013"/>
          <a:stretch/>
        </p:blipFill>
        <p:spPr>
          <a:xfrm>
            <a:off x="0" y="1793444"/>
            <a:ext cx="9144000" cy="4114143"/>
          </a:xfrm>
          <a:prstGeom prst="rect">
            <a:avLst/>
          </a:prstGeom>
        </p:spPr>
      </p:pic>
      <p:sp>
        <p:nvSpPr>
          <p:cNvPr id="4" name="Rectangle: Rounded Corners 3">
            <a:extLst>
              <a:ext uri="{FF2B5EF4-FFF2-40B4-BE49-F238E27FC236}">
                <a16:creationId xmlns:a16="http://schemas.microsoft.com/office/drawing/2014/main" id="{0D28CBE3-E708-6C5B-59C2-FF622879B197}"/>
              </a:ext>
            </a:extLst>
          </p:cNvPr>
          <p:cNvSpPr/>
          <p:nvPr/>
        </p:nvSpPr>
        <p:spPr>
          <a:xfrm>
            <a:off x="2212258" y="4896465"/>
            <a:ext cx="4468761" cy="1120877"/>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28527311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11A5C8-EF02-D173-97D4-0C6380658EEC}"/>
              </a:ext>
            </a:extLst>
          </p:cNvPr>
          <p:cNvSpPr txBox="1"/>
          <p:nvPr/>
        </p:nvSpPr>
        <p:spPr>
          <a:xfrm>
            <a:off x="0" y="-22302"/>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booleanDivisibilityTester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D4D4D4"/>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BooleanDivisibilityTester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Create a Scanner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Receive an input</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 &amp;&amp;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3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is divisible by 2 and 3."</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3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p>
          <a:p>
            <a:pPr marL="0" marR="0">
              <a:spcBef>
                <a:spcPts val="0"/>
              </a:spcBef>
              <a:spcAft>
                <a:spcPts val="0"/>
              </a:spcAft>
            </a:pPr>
            <a:r>
              <a:rPr lang="en-US" sz="1800" dirty="0">
                <a:solidFill>
                  <a:srgbClr val="2A00FF"/>
                </a:solidFill>
                <a:effectLst/>
                <a:highlight>
                  <a:srgbClr val="FFFFFF"/>
                </a:highlight>
                <a:latin typeface="Consolas" panose="020B0609020204030204" pitchFamily="49" charset="0"/>
              </a:rPr>
              <a:t>" divisible by 2 or 3, but not both."</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9" name="Rectangle 1">
            <a:extLst>
              <a:ext uri="{FF2B5EF4-FFF2-40B4-BE49-F238E27FC236}">
                <a16:creationId xmlns:a16="http://schemas.microsoft.com/office/drawing/2014/main" id="{EAF1D86B-9382-2F3F-7567-981D49E5771F}"/>
              </a:ext>
            </a:extLst>
          </p:cNvPr>
          <p:cNvSpPr>
            <a:spLocks noChangeArrowheads="1"/>
          </p:cNvSpPr>
          <p:nvPr/>
        </p:nvSpPr>
        <p:spPr bwMode="auto">
          <a:xfrm>
            <a:off x="5129561" y="0"/>
            <a:ext cx="4014439" cy="4247317"/>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Conditional Statement (if)</a:t>
            </a: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if statement evaluates a condition and executes the code block inside it only if the condition is true.</a:t>
            </a:r>
          </a:p>
          <a:p>
            <a:pPr marL="0" marR="0" lvl="0" indent="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Modulo Operator (%)</a:t>
            </a: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modulo operator (%) is used to find the remainder when number is divided by another number. For example, number % 2 checks if the number is divisible by 2.</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number % 2 == 0 checks if the number is divisible by 2 (i.e., if there is no remainder).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Similarly, number % 3 == 0 checks if the number is divisible by 3.</a:t>
            </a:r>
          </a:p>
        </p:txBody>
      </p:sp>
      <p:sp>
        <p:nvSpPr>
          <p:cNvPr id="11" name="Rectangle: Rounded Corners 10">
            <a:extLst>
              <a:ext uri="{FF2B5EF4-FFF2-40B4-BE49-F238E27FC236}">
                <a16:creationId xmlns:a16="http://schemas.microsoft.com/office/drawing/2014/main" id="{A913EA1A-E6D2-456E-516F-4ED4D0070C86}"/>
              </a:ext>
            </a:extLst>
          </p:cNvPr>
          <p:cNvSpPr/>
          <p:nvPr/>
        </p:nvSpPr>
        <p:spPr>
          <a:xfrm>
            <a:off x="0" y="4647927"/>
            <a:ext cx="6754761" cy="126836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699895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Number Placeholder 4">
            <a:extLst>
              <a:ext uri="{FF2B5EF4-FFF2-40B4-BE49-F238E27FC236}">
                <a16:creationId xmlns:a16="http://schemas.microsoft.com/office/drawing/2014/main" id="{2B39D883-34CC-5A43-B012-1AACD5F2BE0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44D7A4B-12EF-C840-8D84-60FD149C3296}" type="slidenum">
              <a:rPr lang="en-US" altLang="en-US" sz="1400" smtClean="0"/>
              <a:pPr>
                <a:spcBef>
                  <a:spcPct val="0"/>
                </a:spcBef>
                <a:buClrTx/>
                <a:buSzTx/>
                <a:buFontTx/>
                <a:buNone/>
              </a:pPr>
              <a:t>7</a:t>
            </a:fld>
            <a:endParaRPr lang="en-US" altLang="en-US" sz="1400"/>
          </a:p>
        </p:txBody>
      </p:sp>
      <p:sp>
        <p:nvSpPr>
          <p:cNvPr id="26626" name="Rectangle 2">
            <a:extLst>
              <a:ext uri="{FF2B5EF4-FFF2-40B4-BE49-F238E27FC236}">
                <a16:creationId xmlns:a16="http://schemas.microsoft.com/office/drawing/2014/main" id="{BF09FB7F-5976-174D-80B8-1F49C1CF4B50}"/>
              </a:ext>
            </a:extLst>
          </p:cNvPr>
          <p:cNvSpPr>
            <a:spLocks noGrp="1" noChangeArrowheads="1"/>
          </p:cNvSpPr>
          <p:nvPr>
            <p:ph type="title"/>
          </p:nvPr>
        </p:nvSpPr>
        <p:spPr>
          <a:xfrm>
            <a:off x="685800" y="0"/>
            <a:ext cx="7772400" cy="1428750"/>
          </a:xfrm>
        </p:spPr>
        <p:txBody>
          <a:bodyPr/>
          <a:lstStyle/>
          <a:p>
            <a:r>
              <a:rPr lang="en-US" altLang="en-US"/>
              <a:t>Simple if Demo</a:t>
            </a:r>
          </a:p>
        </p:txBody>
      </p:sp>
      <p:sp>
        <p:nvSpPr>
          <p:cNvPr id="26628" name="Text Box 11">
            <a:extLst>
              <a:ext uri="{FF2B5EF4-FFF2-40B4-BE49-F238E27FC236}">
                <a16:creationId xmlns:a16="http://schemas.microsoft.com/office/drawing/2014/main" id="{74929FC8-3489-0346-9642-8E9A17EA83EF}"/>
              </a:ext>
            </a:extLst>
          </p:cNvPr>
          <p:cNvSpPr txBox="1">
            <a:spLocks noChangeArrowheads="1"/>
          </p:cNvSpPr>
          <p:nvPr/>
        </p:nvSpPr>
        <p:spPr bwMode="auto">
          <a:xfrm>
            <a:off x="423863" y="1816100"/>
            <a:ext cx="84105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sz="2400" dirty="0"/>
              <a:t>Write a program that prompts the user to enter an integer. If the number is a multiple of 5, print </a:t>
            </a:r>
            <a:r>
              <a:rPr lang="en-US" altLang="en-US" sz="2400" dirty="0" err="1"/>
              <a:t>HiFive</a:t>
            </a:r>
            <a:r>
              <a:rPr lang="en-US" altLang="en-US" sz="2400" dirty="0"/>
              <a:t>. If the number is divisible by 2, print </a:t>
            </a:r>
            <a:r>
              <a:rPr lang="en-US" altLang="en-US" sz="2400" dirty="0" err="1"/>
              <a:t>HiEven</a:t>
            </a:r>
            <a:r>
              <a:rPr lang="en-US" altLang="en-US" sz="2400" dirty="0"/>
              <a:t>.</a:t>
            </a:r>
          </a:p>
        </p:txBody>
      </p:sp>
      <p:sp>
        <p:nvSpPr>
          <p:cNvPr id="26629" name="Rectangle 8">
            <a:hlinkClick r:id="rId3"/>
            <a:extLst>
              <a:ext uri="{FF2B5EF4-FFF2-40B4-BE49-F238E27FC236}">
                <a16:creationId xmlns:a16="http://schemas.microsoft.com/office/drawing/2014/main" id="{D0CA9D32-A98A-4440-B80E-601E797EACC2}"/>
              </a:ext>
            </a:extLst>
          </p:cNvPr>
          <p:cNvSpPr>
            <a:spLocks noChangeArrowheads="1"/>
          </p:cNvSpPr>
          <p:nvPr/>
        </p:nvSpPr>
        <p:spPr bwMode="auto">
          <a:xfrm>
            <a:off x="4849813" y="5770563"/>
            <a:ext cx="2006600"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dirty="0" err="1"/>
              <a:t>SimpleIfDemo</a:t>
            </a:r>
            <a:endParaRPr lang="en-US" altLang="en-US" sz="2000" dirty="0"/>
          </a:p>
        </p:txBody>
      </p:sp>
    </p:spTree>
    <p:extLst>
      <p:ext uri="{BB962C8B-B14F-4D97-AF65-F5344CB8AC3E}">
        <p14:creationId xmlns:p14="http://schemas.microsoft.com/office/powerpoint/2010/main" val="112537462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11A5C8-EF02-D173-97D4-0C6380658EEC}"/>
              </a:ext>
            </a:extLst>
          </p:cNvPr>
          <p:cNvSpPr txBox="1"/>
          <p:nvPr/>
        </p:nvSpPr>
        <p:spPr>
          <a:xfrm>
            <a:off x="0" y="-22302"/>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booleanDivisibilityTester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D4D4D4"/>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BooleanDivisibilityTester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Create a Scanner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Receive an input</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 &amp;&amp;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3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is divisible by 2 and 3."</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3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p>
          <a:p>
            <a:pPr marL="0" marR="0">
              <a:spcBef>
                <a:spcPts val="0"/>
              </a:spcBef>
              <a:spcAft>
                <a:spcPts val="0"/>
              </a:spcAft>
            </a:pPr>
            <a:r>
              <a:rPr lang="en-US" sz="1800" dirty="0">
                <a:solidFill>
                  <a:srgbClr val="2A00FF"/>
                </a:solidFill>
                <a:effectLst/>
                <a:highlight>
                  <a:srgbClr val="FFFFFF"/>
                </a:highlight>
                <a:latin typeface="Consolas" panose="020B0609020204030204" pitchFamily="49" charset="0"/>
              </a:rPr>
              <a:t>" divisible by 2 or 3, but not both."</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9" name="Rectangle 1">
            <a:extLst>
              <a:ext uri="{FF2B5EF4-FFF2-40B4-BE49-F238E27FC236}">
                <a16:creationId xmlns:a16="http://schemas.microsoft.com/office/drawing/2014/main" id="{EAF1D86B-9382-2F3F-7567-981D49E5771F}"/>
              </a:ext>
            </a:extLst>
          </p:cNvPr>
          <p:cNvSpPr>
            <a:spLocks noChangeArrowheads="1"/>
          </p:cNvSpPr>
          <p:nvPr/>
        </p:nvSpPr>
        <p:spPr bwMode="auto">
          <a:xfrm>
            <a:off x="5129561" y="-22302"/>
            <a:ext cx="4014439" cy="4093428"/>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Exclusive OR Operator (^)</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 operator is the </a:t>
            </a: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exclusive OR (XOR)</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operator in Java.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the context of Boolean values, A ^ B returns true if and only if one of the operands (A or B) is true, but not both.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So, number % 2 == 0 ^ number % 3 == 0 checks if the number is divisible by either 2 or 3, </a:t>
            </a:r>
            <a:r>
              <a:rPr kumimoji="0" lang="en-US" altLang="en-US" sz="20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but not both</a:t>
            </a:r>
            <a:r>
              <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This condition will be true if the number is divisible by 2 and not by 3, or if it is divisible by 3 and not by 2.</a:t>
            </a:r>
          </a:p>
        </p:txBody>
      </p:sp>
      <p:sp>
        <p:nvSpPr>
          <p:cNvPr id="11" name="Rectangle: Rounded Corners 10">
            <a:extLst>
              <a:ext uri="{FF2B5EF4-FFF2-40B4-BE49-F238E27FC236}">
                <a16:creationId xmlns:a16="http://schemas.microsoft.com/office/drawing/2014/main" id="{A913EA1A-E6D2-456E-516F-4ED4D0070C86}"/>
              </a:ext>
            </a:extLst>
          </p:cNvPr>
          <p:cNvSpPr/>
          <p:nvPr/>
        </p:nvSpPr>
        <p:spPr>
          <a:xfrm>
            <a:off x="-31018" y="4621885"/>
            <a:ext cx="6754761" cy="126836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11806957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11A5C8-EF02-D173-97D4-0C6380658EEC}"/>
              </a:ext>
            </a:extLst>
          </p:cNvPr>
          <p:cNvSpPr txBox="1"/>
          <p:nvPr/>
        </p:nvSpPr>
        <p:spPr>
          <a:xfrm>
            <a:off x="0" y="-22302"/>
            <a:ext cx="9144000" cy="6463308"/>
          </a:xfrm>
          <a:prstGeom prst="rect">
            <a:avLst/>
          </a:prstGeom>
          <a:solidFill>
            <a:schemeClr val="bg1"/>
          </a:solidFill>
        </p:spPr>
        <p:txBody>
          <a:bodyPr wrap="square">
            <a:spAutoFit/>
          </a:bodyPr>
          <a:lstStyle/>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package</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booleanDivisibilityTester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import</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D4D4D4"/>
                </a:highlight>
                <a:latin typeface="Consolas" panose="020B0609020204030204" pitchFamily="49" charset="0"/>
              </a:rPr>
              <a:t>java.util.Scanner</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class</a:t>
            </a:r>
            <a:r>
              <a:rPr lang="en-US" sz="1800" dirty="0">
                <a:solidFill>
                  <a:srgbClr val="000000"/>
                </a:solidFill>
                <a:effectLst/>
                <a:highlight>
                  <a:srgbClr val="FFFFFF"/>
                </a:highlight>
                <a:latin typeface="Consolas" panose="020B0609020204030204" pitchFamily="49" charset="0"/>
              </a:rPr>
              <a:t> </a:t>
            </a:r>
            <a:r>
              <a:rPr lang="en-US" sz="1800" dirty="0" err="1">
                <a:solidFill>
                  <a:srgbClr val="000000"/>
                </a:solidFill>
                <a:effectLst/>
                <a:highlight>
                  <a:srgbClr val="FFFFFF"/>
                </a:highlight>
                <a:latin typeface="Consolas" panose="020B0609020204030204" pitchFamily="49" charset="0"/>
              </a:rPr>
              <a:t>BooleanDivisibilityTester</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public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static</a:t>
            </a:r>
            <a:r>
              <a:rPr lang="en-US" sz="1800" dirty="0">
                <a:solidFill>
                  <a:srgbClr val="000000"/>
                </a:solidFill>
                <a:effectLst/>
                <a:highlight>
                  <a:srgbClr val="FFFFFF"/>
                </a:highlight>
                <a:latin typeface="Consolas" panose="020B0609020204030204" pitchFamily="49" charset="0"/>
              </a:rPr>
              <a:t> </a:t>
            </a:r>
            <a:r>
              <a:rPr lang="en-US" sz="1800" b="1" dirty="0">
                <a:solidFill>
                  <a:srgbClr val="7F0055"/>
                </a:solidFill>
                <a:effectLst/>
                <a:highlight>
                  <a:srgbClr val="FFFFFF"/>
                </a:highlight>
                <a:latin typeface="Consolas" panose="020B0609020204030204" pitchFamily="49" charset="0"/>
              </a:rPr>
              <a:t>void</a:t>
            </a:r>
            <a:r>
              <a:rPr lang="en-US" sz="1800" dirty="0">
                <a:solidFill>
                  <a:srgbClr val="000000"/>
                </a:solidFill>
                <a:effectLst/>
                <a:highlight>
                  <a:srgbClr val="FFFFFF"/>
                </a:highlight>
                <a:latin typeface="Consolas" panose="020B0609020204030204" pitchFamily="49" charset="0"/>
              </a:rPr>
              <a:t> main(String[] </a:t>
            </a:r>
            <a:r>
              <a:rPr lang="en-US" sz="1800" dirty="0" err="1">
                <a:solidFill>
                  <a:srgbClr val="6A3E3E"/>
                </a:solidFill>
                <a:effectLst/>
                <a:highlight>
                  <a:srgbClr val="FFFFFF"/>
                </a:highlight>
                <a:latin typeface="Consolas" panose="020B0609020204030204" pitchFamily="49" charset="0"/>
              </a:rPr>
              <a:t>args</a:t>
            </a:r>
            <a:r>
              <a:rPr lang="en-US" sz="1800" dirty="0">
                <a:solidFill>
                  <a:srgbClr val="000000"/>
                </a:solidFill>
                <a:effectLst/>
                <a:highlight>
                  <a:srgbClr val="FFFFFF"/>
                </a:highlight>
                <a:latin typeface="Consolas" panose="020B0609020204030204" pitchFamily="49" charset="0"/>
              </a:rPr>
              <a:t>) {</a:t>
            </a: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Create a Scanner</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 </a:t>
            </a:r>
            <a:r>
              <a:rPr lang="en-US" sz="1800" u="sng" dirty="0">
                <a:solidFill>
                  <a:srgbClr val="6A3E3E"/>
                </a:solidFill>
                <a:effectLst/>
                <a:highlight>
                  <a:srgbClr val="FFFFFF"/>
                </a:highlight>
                <a:latin typeface="Consolas" panose="020B0609020204030204" pitchFamily="49" charset="0"/>
              </a:rPr>
              <a:t>input</a:t>
            </a:r>
            <a:r>
              <a:rPr lang="en-US" sz="1800" dirty="0">
                <a:solidFill>
                  <a:srgbClr val="000000"/>
                </a:solidFill>
                <a:effectLst/>
                <a:highlight>
                  <a:srgbClr val="FFFFFF"/>
                </a:highlight>
                <a:latin typeface="Consolas" panose="020B0609020204030204" pitchFamily="49" charset="0"/>
              </a:rPr>
              <a:t> = </a:t>
            </a:r>
            <a:r>
              <a:rPr lang="en-US" sz="1800" b="1" dirty="0">
                <a:solidFill>
                  <a:srgbClr val="7F0055"/>
                </a:solidFill>
                <a:effectLst/>
                <a:highlight>
                  <a:srgbClr val="FFFFFF"/>
                </a:highlight>
                <a:latin typeface="Consolas" panose="020B0609020204030204" pitchFamily="49" charset="0"/>
              </a:rPr>
              <a:t>new</a:t>
            </a:r>
            <a:r>
              <a:rPr lang="en-US" sz="1800" dirty="0">
                <a:solidFill>
                  <a:srgbClr val="000000"/>
                </a:solidFill>
                <a:effectLst/>
                <a:highlight>
                  <a:srgbClr val="FFFFFF"/>
                </a:highlight>
                <a:latin typeface="Consolas" panose="020B0609020204030204" pitchFamily="49" charset="0"/>
              </a:rPr>
              <a:t> </a:t>
            </a:r>
            <a:r>
              <a:rPr lang="en-US" sz="1800" dirty="0">
                <a:solidFill>
                  <a:srgbClr val="000000"/>
                </a:solidFill>
                <a:effectLst/>
                <a:highlight>
                  <a:srgbClr val="D4D4D4"/>
                </a:highlight>
                <a:latin typeface="Consolas" panose="020B0609020204030204" pitchFamily="49" charset="0"/>
              </a:rPr>
              <a:t>Scanner</a:t>
            </a:r>
            <a:r>
              <a:rPr lang="en-US" sz="1800" dirty="0">
                <a:solidFill>
                  <a:srgbClr val="000000"/>
                </a:solidFill>
                <a:effectLst/>
                <a:highlight>
                  <a:srgbClr val="FFFFFF"/>
                </a:highlight>
                <a:latin typeface="Consolas" panose="020B0609020204030204" pitchFamily="49" charset="0"/>
              </a:rPr>
              <a:t>(System.</a:t>
            </a:r>
            <a:r>
              <a:rPr lang="en-US" sz="1800" b="1" i="1" dirty="0">
                <a:solidFill>
                  <a:srgbClr val="0000C0"/>
                </a:solidFill>
                <a:effectLst/>
                <a:highlight>
                  <a:srgbClr val="FFFFFF"/>
                </a:highlight>
                <a:latin typeface="Consolas" panose="020B0609020204030204" pitchFamily="49" charset="0"/>
              </a:rPr>
              <a:t>in</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3F7F5F"/>
                </a:solidFill>
                <a:effectLst/>
                <a:highlight>
                  <a:srgbClr val="FFFFFF"/>
                </a:highlight>
                <a:latin typeface="Consolas" panose="020B0609020204030204" pitchFamily="49" charset="0"/>
              </a:rPr>
              <a:t>// Receive an input</a:t>
            </a: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a:t>
            </a:r>
            <a:r>
              <a:rPr lang="en-US" sz="1800" dirty="0">
                <a:solidFill>
                  <a:srgbClr val="000000"/>
                </a:solidFill>
                <a:effectLst/>
                <a:highlight>
                  <a:srgbClr val="FFFFFF"/>
                </a:highlight>
                <a:latin typeface="Consolas" panose="020B0609020204030204" pitchFamily="49" charset="0"/>
              </a:rPr>
              <a:t>(</a:t>
            </a:r>
            <a:r>
              <a:rPr lang="en-US" sz="1800" dirty="0">
                <a:solidFill>
                  <a:srgbClr val="2A00FF"/>
                </a:solidFill>
                <a:effectLst/>
                <a:highlight>
                  <a:srgbClr val="FFFFFF"/>
                </a:highlight>
                <a:latin typeface="Consolas" panose="020B0609020204030204" pitchFamily="49" charset="0"/>
              </a:rPr>
              <a:t>"Enter an integer: "</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int</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err="1">
                <a:solidFill>
                  <a:srgbClr val="6A3E3E"/>
                </a:solidFill>
                <a:effectLst/>
                <a:highlight>
                  <a:srgbClr val="FFFFFF"/>
                </a:highlight>
                <a:latin typeface="Consolas" panose="020B0609020204030204" pitchFamily="49" charset="0"/>
              </a:rPr>
              <a:t>input</a:t>
            </a:r>
            <a:r>
              <a:rPr lang="en-US" sz="1800" dirty="0" err="1">
                <a:solidFill>
                  <a:srgbClr val="000000"/>
                </a:solidFill>
                <a:effectLst/>
                <a:highlight>
                  <a:srgbClr val="FFFFFF"/>
                </a:highlight>
                <a:latin typeface="Consolas" panose="020B0609020204030204" pitchFamily="49" charset="0"/>
              </a:rPr>
              <a:t>.nextInt</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br>
              <a:rPr lang="en-US" sz="1800" dirty="0">
                <a:solidFill>
                  <a:srgbClr val="000000"/>
                </a:solidFill>
                <a:effectLst/>
                <a:highlight>
                  <a:srgbClr val="FFFFFF"/>
                </a:highlight>
                <a:latin typeface="Consolas" panose="020B0609020204030204" pitchFamily="49" charset="0"/>
              </a:rPr>
            </a:b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 &amp;&amp;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3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r>
              <a:rPr lang="en-US" sz="1800" dirty="0">
                <a:solidFill>
                  <a:srgbClr val="2A00FF"/>
                </a:solidFill>
                <a:effectLst/>
                <a:highlight>
                  <a:srgbClr val="FFFFFF"/>
                </a:highlight>
                <a:latin typeface="Consolas" panose="020B0609020204030204" pitchFamily="49" charset="0"/>
              </a:rPr>
              <a:t>" is divisible by 2 and 3."</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b="1" dirty="0">
                <a:solidFill>
                  <a:srgbClr val="7F0055"/>
                </a:solidFill>
                <a:effectLst/>
                <a:highlight>
                  <a:srgbClr val="FFFFFF"/>
                </a:highlight>
                <a:latin typeface="Consolas" panose="020B0609020204030204" pitchFamily="49" charset="0"/>
              </a:rPr>
              <a:t>if</a:t>
            </a:r>
            <a:r>
              <a:rPr lang="en-US" sz="1800" dirty="0">
                <a:solidFill>
                  <a:srgbClr val="000000"/>
                </a:solidFill>
                <a:effectLst/>
                <a:highlight>
                  <a:srgbClr val="FFFFFF"/>
                </a:highlight>
                <a:latin typeface="Consolas" panose="020B0609020204030204" pitchFamily="49" charset="0"/>
              </a:rPr>
              <a:t>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2 == 0 ^ </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3 == 0)</a:t>
            </a:r>
          </a:p>
          <a:p>
            <a:pPr marL="0" marR="0">
              <a:spcBef>
                <a:spcPts val="0"/>
              </a:spcBef>
              <a:spcAft>
                <a:spcPts val="0"/>
              </a:spcAft>
            </a:pPr>
            <a:r>
              <a:rPr lang="en-US" sz="1800" dirty="0" err="1">
                <a:solidFill>
                  <a:srgbClr val="000000"/>
                </a:solidFill>
                <a:effectLst/>
                <a:highlight>
                  <a:srgbClr val="FFFFFF"/>
                </a:highlight>
                <a:latin typeface="Consolas" panose="020B0609020204030204" pitchFamily="49" charset="0"/>
              </a:rPr>
              <a:t>System.</a:t>
            </a:r>
            <a:r>
              <a:rPr lang="en-US" sz="1800" b="1" i="1" dirty="0" err="1">
                <a:solidFill>
                  <a:srgbClr val="0000C0"/>
                </a:solidFill>
                <a:effectLst/>
                <a:highlight>
                  <a:srgbClr val="FFFFFF"/>
                </a:highlight>
                <a:latin typeface="Consolas" panose="020B0609020204030204" pitchFamily="49" charset="0"/>
              </a:rPr>
              <a:t>out</a:t>
            </a:r>
            <a:r>
              <a:rPr lang="en-US" sz="1800" dirty="0" err="1">
                <a:solidFill>
                  <a:srgbClr val="000000"/>
                </a:solidFill>
                <a:effectLst/>
                <a:highlight>
                  <a:srgbClr val="FFFFFF"/>
                </a:highlight>
                <a:latin typeface="Consolas" panose="020B0609020204030204" pitchFamily="49" charset="0"/>
              </a:rPr>
              <a:t>.println</a:t>
            </a:r>
            <a:r>
              <a:rPr lang="en-US" sz="1800" dirty="0">
                <a:solidFill>
                  <a:srgbClr val="000000"/>
                </a:solidFill>
                <a:effectLst/>
                <a:highlight>
                  <a:srgbClr val="FFFFFF"/>
                </a:highlight>
                <a:latin typeface="Consolas" panose="020B0609020204030204" pitchFamily="49" charset="0"/>
              </a:rPr>
              <a:t>(</a:t>
            </a:r>
            <a:r>
              <a:rPr lang="en-US" sz="1800" dirty="0">
                <a:solidFill>
                  <a:srgbClr val="6A3E3E"/>
                </a:solidFill>
                <a:effectLst/>
                <a:highlight>
                  <a:srgbClr val="FFFFFF"/>
                </a:highlight>
                <a:latin typeface="Consolas" panose="020B0609020204030204" pitchFamily="49" charset="0"/>
              </a:rPr>
              <a:t>number</a:t>
            </a:r>
            <a:r>
              <a:rPr lang="en-US" sz="1800" dirty="0">
                <a:solidFill>
                  <a:srgbClr val="000000"/>
                </a:solidFill>
                <a:effectLst/>
                <a:highlight>
                  <a:srgbClr val="FFFFFF"/>
                </a:highlight>
                <a:latin typeface="Consolas" panose="020B0609020204030204" pitchFamily="49" charset="0"/>
              </a:rPr>
              <a:t> + </a:t>
            </a:r>
          </a:p>
          <a:p>
            <a:pPr marL="0" marR="0">
              <a:spcBef>
                <a:spcPts val="0"/>
              </a:spcBef>
              <a:spcAft>
                <a:spcPts val="0"/>
              </a:spcAft>
            </a:pPr>
            <a:r>
              <a:rPr lang="en-US" sz="1800" dirty="0">
                <a:solidFill>
                  <a:srgbClr val="2A00FF"/>
                </a:solidFill>
                <a:effectLst/>
                <a:highlight>
                  <a:srgbClr val="FFFFFF"/>
                </a:highlight>
                <a:latin typeface="Consolas" panose="020B0609020204030204" pitchFamily="49" charset="0"/>
              </a:rPr>
              <a:t>" divisible by 2 or 3, but not both."</a:t>
            </a: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a:p>
            <a:pPr marL="0" marR="0">
              <a:spcBef>
                <a:spcPts val="0"/>
              </a:spcBef>
              <a:spcAft>
                <a:spcPts val="0"/>
              </a:spcAft>
            </a:pPr>
            <a:endParaRPr lang="en-US" sz="1800" dirty="0">
              <a:solidFill>
                <a:srgbClr val="000000"/>
              </a:solidFill>
              <a:effectLst/>
              <a:highlight>
                <a:srgbClr val="FFFFFF"/>
              </a:highlight>
              <a:latin typeface="Consolas" panose="020B0609020204030204" pitchFamily="49" charset="0"/>
            </a:endParaRPr>
          </a:p>
          <a:p>
            <a:pPr marL="0" marR="0">
              <a:spcBef>
                <a:spcPts val="0"/>
              </a:spcBef>
              <a:spcAft>
                <a:spcPts val="0"/>
              </a:spcAft>
            </a:pPr>
            <a:r>
              <a:rPr lang="en-US" sz="1800" dirty="0">
                <a:solidFill>
                  <a:srgbClr val="000000"/>
                </a:solidFill>
                <a:effectLst/>
                <a:highlight>
                  <a:srgbClr val="FFFFFF"/>
                </a:highlight>
                <a:latin typeface="Consolas" panose="020B0609020204030204" pitchFamily="49" charset="0"/>
              </a:rPr>
              <a:t>}</a:t>
            </a:r>
          </a:p>
        </p:txBody>
      </p:sp>
      <p:sp>
        <p:nvSpPr>
          <p:cNvPr id="9" name="Rectangle 1">
            <a:extLst>
              <a:ext uri="{FF2B5EF4-FFF2-40B4-BE49-F238E27FC236}">
                <a16:creationId xmlns:a16="http://schemas.microsoft.com/office/drawing/2014/main" id="{EAF1D86B-9382-2F3F-7567-981D49E5771F}"/>
              </a:ext>
            </a:extLst>
          </p:cNvPr>
          <p:cNvSpPr>
            <a:spLocks noChangeArrowheads="1"/>
          </p:cNvSpPr>
          <p:nvPr/>
        </p:nvSpPr>
        <p:spPr bwMode="auto">
          <a:xfrm>
            <a:off x="5129561" y="-22302"/>
            <a:ext cx="4014439" cy="1785104"/>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2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Printing the Result</a:t>
            </a: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If the condition is true, the program prints out a message saying the number is "divisible by 2 or 3, but not both."</a:t>
            </a:r>
          </a:p>
        </p:txBody>
      </p:sp>
      <p:sp>
        <p:nvSpPr>
          <p:cNvPr id="11" name="Rectangle: Rounded Corners 10">
            <a:extLst>
              <a:ext uri="{FF2B5EF4-FFF2-40B4-BE49-F238E27FC236}">
                <a16:creationId xmlns:a16="http://schemas.microsoft.com/office/drawing/2014/main" id="{A913EA1A-E6D2-456E-516F-4ED4D0070C86}"/>
              </a:ext>
            </a:extLst>
          </p:cNvPr>
          <p:cNvSpPr/>
          <p:nvPr/>
        </p:nvSpPr>
        <p:spPr>
          <a:xfrm>
            <a:off x="0" y="4623903"/>
            <a:ext cx="6754761" cy="1268361"/>
          </a:xfrm>
          <a:prstGeom prst="round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96517384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BDAB13F-A5F0-70FB-942D-3FAF27722302}"/>
              </a:ext>
            </a:extLst>
          </p:cNvPr>
          <p:cNvPicPr>
            <a:picLocks noChangeAspect="1"/>
          </p:cNvPicPr>
          <p:nvPr/>
        </p:nvPicPr>
        <p:blipFill rotWithShape="1">
          <a:blip r:embed="rId2"/>
          <a:srcRect l="15000" b="56452"/>
          <a:stretch/>
        </p:blipFill>
        <p:spPr>
          <a:xfrm>
            <a:off x="0" y="954107"/>
            <a:ext cx="9144000" cy="2635189"/>
          </a:xfrm>
          <a:prstGeom prst="rect">
            <a:avLst/>
          </a:prstGeom>
        </p:spPr>
      </p:pic>
      <p:sp>
        <p:nvSpPr>
          <p:cNvPr id="8" name="TextBox 7">
            <a:extLst>
              <a:ext uri="{FF2B5EF4-FFF2-40B4-BE49-F238E27FC236}">
                <a16:creationId xmlns:a16="http://schemas.microsoft.com/office/drawing/2014/main" id="{9BA5564A-E318-F8C5-28B4-5488A28AC294}"/>
              </a:ext>
            </a:extLst>
          </p:cNvPr>
          <p:cNvSpPr txBox="1"/>
          <p:nvPr/>
        </p:nvSpPr>
        <p:spPr>
          <a:xfrm>
            <a:off x="0" y="0"/>
            <a:ext cx="9144000" cy="954107"/>
          </a:xfrm>
          <a:prstGeom prst="rect">
            <a:avLst/>
          </a:prstGeom>
          <a:solidFill>
            <a:schemeClr val="bg1"/>
          </a:solidFill>
        </p:spPr>
        <p:txBody>
          <a:bodyPr wrap="square">
            <a:spAutoFit/>
          </a:bodyPr>
          <a:lstStyle/>
          <a:p>
            <a:r>
              <a:rPr lang="en-AU" sz="2800" dirty="0">
                <a:latin typeface="Calibri" panose="020F0502020204030204" pitchFamily="34" charset="0"/>
                <a:cs typeface="Calibri" panose="020F0502020204030204" pitchFamily="34" charset="0"/>
              </a:rPr>
              <a:t>The project is saved on C:\Users\...\</a:t>
            </a:r>
            <a:r>
              <a:rPr lang="en-AU" sz="2800" dirty="0">
                <a:highlight>
                  <a:srgbClr val="FFFF00"/>
                </a:highlight>
                <a:latin typeface="Calibri" panose="020F0502020204030204" pitchFamily="34" charset="0"/>
                <a:cs typeface="Calibri" panose="020F0502020204030204" pitchFamily="34" charset="0"/>
              </a:rPr>
              <a:t>eclipse-workspace\BooleanDivisibilityTester</a:t>
            </a:r>
          </a:p>
        </p:txBody>
      </p:sp>
      <p:pic>
        <p:nvPicPr>
          <p:cNvPr id="10" name="Picture 9">
            <a:extLst>
              <a:ext uri="{FF2B5EF4-FFF2-40B4-BE49-F238E27FC236}">
                <a16:creationId xmlns:a16="http://schemas.microsoft.com/office/drawing/2014/main" id="{E0E5374C-B69D-1036-FF5A-F2C11B29A54F}"/>
              </a:ext>
            </a:extLst>
          </p:cNvPr>
          <p:cNvPicPr>
            <a:picLocks noChangeAspect="1"/>
          </p:cNvPicPr>
          <p:nvPr/>
        </p:nvPicPr>
        <p:blipFill rotWithShape="1">
          <a:blip r:embed="rId3"/>
          <a:srcRect l="14355" r="35806" b="67921"/>
          <a:stretch/>
        </p:blipFill>
        <p:spPr>
          <a:xfrm>
            <a:off x="0" y="4273572"/>
            <a:ext cx="7138220" cy="2584428"/>
          </a:xfrm>
          <a:prstGeom prst="rect">
            <a:avLst/>
          </a:prstGeom>
        </p:spPr>
      </p:pic>
      <p:sp>
        <p:nvSpPr>
          <p:cNvPr id="12" name="TextBox 11">
            <a:extLst>
              <a:ext uri="{FF2B5EF4-FFF2-40B4-BE49-F238E27FC236}">
                <a16:creationId xmlns:a16="http://schemas.microsoft.com/office/drawing/2014/main" id="{BFB58194-BAE6-132F-3C21-186D47CFC021}"/>
              </a:ext>
            </a:extLst>
          </p:cNvPr>
          <p:cNvSpPr txBox="1"/>
          <p:nvPr/>
        </p:nvSpPr>
        <p:spPr>
          <a:xfrm>
            <a:off x="0" y="3262726"/>
            <a:ext cx="9144000" cy="1384995"/>
          </a:xfrm>
          <a:prstGeom prst="rect">
            <a:avLst/>
          </a:prstGeom>
          <a:noFill/>
        </p:spPr>
        <p:txBody>
          <a:bodyPr wrap="square">
            <a:spAutoFit/>
          </a:bodyPr>
          <a:lstStyle/>
          <a:p>
            <a:r>
              <a:rPr lang="en-AU" sz="2800" dirty="0">
                <a:latin typeface="Calibri" panose="020F0502020204030204" pitchFamily="34" charset="0"/>
                <a:cs typeface="Calibri" panose="020F0502020204030204" pitchFamily="34" charset="0"/>
              </a:rPr>
              <a:t>The code is saved on C:\Users\...\</a:t>
            </a:r>
            <a:r>
              <a:rPr lang="en-AU" sz="2800" dirty="0">
                <a:highlight>
                  <a:srgbClr val="FFFF00"/>
                </a:highlight>
                <a:latin typeface="Calibri" panose="020F0502020204030204" pitchFamily="34" charset="0"/>
                <a:cs typeface="Calibri" panose="020F0502020204030204" pitchFamily="34" charset="0"/>
              </a:rPr>
              <a:t>eclipse-workspace\BooleanDivisibilityTester\src\booleanDivisibilityTester</a:t>
            </a:r>
          </a:p>
        </p:txBody>
      </p:sp>
    </p:spTree>
    <p:extLst>
      <p:ext uri="{BB962C8B-B14F-4D97-AF65-F5344CB8AC3E}">
        <p14:creationId xmlns:p14="http://schemas.microsoft.com/office/powerpoint/2010/main" val="1695702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CAD1EE-3433-9388-1C54-5185F7E18642}"/>
              </a:ext>
            </a:extLst>
          </p:cNvPr>
          <p:cNvPicPr>
            <a:picLocks noChangeAspect="1"/>
          </p:cNvPicPr>
          <p:nvPr/>
        </p:nvPicPr>
        <p:blipFill rotWithShape="1">
          <a:blip r:embed="rId2"/>
          <a:srcRect t="6845" b="31220"/>
          <a:stretch/>
        </p:blipFill>
        <p:spPr>
          <a:xfrm>
            <a:off x="0" y="1836174"/>
            <a:ext cx="9144000" cy="3185651"/>
          </a:xfrm>
          <a:prstGeom prst="rect">
            <a:avLst/>
          </a:prstGeom>
        </p:spPr>
      </p:pic>
      <p:sp>
        <p:nvSpPr>
          <p:cNvPr id="5" name="TextBox 4">
            <a:extLst>
              <a:ext uri="{FF2B5EF4-FFF2-40B4-BE49-F238E27FC236}">
                <a16:creationId xmlns:a16="http://schemas.microsoft.com/office/drawing/2014/main" id="{C869F30B-B2B4-057E-02CB-DA6223D20F3C}"/>
              </a:ext>
            </a:extLst>
          </p:cNvPr>
          <p:cNvSpPr txBox="1"/>
          <p:nvPr/>
        </p:nvSpPr>
        <p:spPr>
          <a:xfrm>
            <a:off x="0" y="1189843"/>
            <a:ext cx="9144000" cy="523220"/>
          </a:xfrm>
          <a:prstGeom prst="rect">
            <a:avLst/>
          </a:prstGeom>
          <a:noFill/>
        </p:spPr>
        <p:txBody>
          <a:bodyPr wrap="square">
            <a:spAutoFit/>
          </a:bodyPr>
          <a:lstStyle/>
          <a:p>
            <a:r>
              <a:rPr lang="en-AU" sz="2800" dirty="0">
                <a:latin typeface="Calibri" panose="020F0502020204030204" pitchFamily="34" charset="0"/>
                <a:cs typeface="Calibri" panose="020F0502020204030204" pitchFamily="34" charset="0"/>
              </a:rPr>
              <a:t>https://github.com/FarshidKeivanian/Sessions_Java</a:t>
            </a:r>
          </a:p>
        </p:txBody>
      </p:sp>
    </p:spTree>
    <p:extLst>
      <p:ext uri="{BB962C8B-B14F-4D97-AF65-F5344CB8AC3E}">
        <p14:creationId xmlns:p14="http://schemas.microsoft.com/office/powerpoint/2010/main" val="57343773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Slide Number Placeholder 4">
            <a:extLst>
              <a:ext uri="{FF2B5EF4-FFF2-40B4-BE49-F238E27FC236}">
                <a16:creationId xmlns:a16="http://schemas.microsoft.com/office/drawing/2014/main" id="{9E9C1685-3006-0D49-8137-A4B7ED05E048}"/>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AC6E11C-A4D2-9A43-A9BE-0620F11E74B6}" type="slidenum">
              <a:rPr lang="en-US" altLang="en-US" sz="1400" smtClean="0"/>
              <a:pPr>
                <a:spcBef>
                  <a:spcPct val="0"/>
                </a:spcBef>
                <a:buClrTx/>
                <a:buSzTx/>
                <a:buFontTx/>
                <a:buNone/>
              </a:pPr>
              <a:t>74</a:t>
            </a:fld>
            <a:endParaRPr lang="en-US" altLang="en-US" sz="1400"/>
          </a:p>
        </p:txBody>
      </p:sp>
      <p:sp>
        <p:nvSpPr>
          <p:cNvPr id="61442" name="Rectangle 2">
            <a:extLst>
              <a:ext uri="{FF2B5EF4-FFF2-40B4-BE49-F238E27FC236}">
                <a16:creationId xmlns:a16="http://schemas.microsoft.com/office/drawing/2014/main" id="{3F9A7CC4-C5FE-724E-9483-0D2781999BD1}"/>
              </a:ext>
            </a:extLst>
          </p:cNvPr>
          <p:cNvSpPr>
            <a:spLocks noGrp="1" noChangeArrowheads="1"/>
          </p:cNvSpPr>
          <p:nvPr>
            <p:ph type="title"/>
          </p:nvPr>
        </p:nvSpPr>
        <p:spPr>
          <a:xfrm>
            <a:off x="533400" y="0"/>
            <a:ext cx="7772400" cy="1371600"/>
          </a:xfrm>
        </p:spPr>
        <p:txBody>
          <a:bodyPr/>
          <a:lstStyle/>
          <a:p>
            <a:r>
              <a:rPr lang="en-US" altLang="en-US"/>
              <a:t>Truth Table for Operator !</a:t>
            </a:r>
          </a:p>
        </p:txBody>
      </p:sp>
      <p:sp>
        <p:nvSpPr>
          <p:cNvPr id="61443" name="Rectangle 3">
            <a:extLst>
              <a:ext uri="{FF2B5EF4-FFF2-40B4-BE49-F238E27FC236}">
                <a16:creationId xmlns:a16="http://schemas.microsoft.com/office/drawing/2014/main" id="{C3BD6EE1-33F4-7D42-8597-42A7DE468807}"/>
              </a:ext>
            </a:extLst>
          </p:cNvPr>
          <p:cNvSpPr>
            <a:spLocks noChangeArrowheads="1"/>
          </p:cNvSpPr>
          <p:nvPr/>
        </p:nvSpPr>
        <p:spPr bwMode="auto">
          <a:xfrm>
            <a:off x="2362200" y="32480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1444" name="Rectangle 4">
            <a:extLst>
              <a:ext uri="{FF2B5EF4-FFF2-40B4-BE49-F238E27FC236}">
                <a16:creationId xmlns:a16="http://schemas.microsoft.com/office/drawing/2014/main" id="{FFF839E9-EF1B-824C-B91A-00F590413097}"/>
              </a:ext>
            </a:extLst>
          </p:cNvPr>
          <p:cNvSpPr>
            <a:spLocks noChangeArrowheads="1"/>
          </p:cNvSpPr>
          <p:nvPr/>
        </p:nvSpPr>
        <p:spPr bwMode="auto">
          <a:xfrm>
            <a:off x="2052638" y="30194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1445" name="Rectangle 5">
            <a:extLst>
              <a:ext uri="{FF2B5EF4-FFF2-40B4-BE49-F238E27FC236}">
                <a16:creationId xmlns:a16="http://schemas.microsoft.com/office/drawing/2014/main" id="{9064755F-D243-D845-941A-0760DD217E06}"/>
              </a:ext>
            </a:extLst>
          </p:cNvPr>
          <p:cNvSpPr>
            <a:spLocks noChangeArrowheads="1"/>
          </p:cNvSpPr>
          <p:nvPr/>
        </p:nvSpPr>
        <p:spPr bwMode="auto">
          <a:xfrm>
            <a:off x="0" y="29718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1446" name="Rectangle 6">
            <a:extLst>
              <a:ext uri="{FF2B5EF4-FFF2-40B4-BE49-F238E27FC236}">
                <a16:creationId xmlns:a16="http://schemas.microsoft.com/office/drawing/2014/main" id="{282F4D7B-DEA4-E642-94C8-FBAA87651ADA}"/>
              </a:ext>
            </a:extLst>
          </p:cNvPr>
          <p:cNvSpPr>
            <a:spLocks noChangeArrowheads="1"/>
          </p:cNvSpPr>
          <p:nvPr/>
        </p:nvSpPr>
        <p:spPr bwMode="auto">
          <a:xfrm>
            <a:off x="0" y="3021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1447" name="Rectangle 7">
            <a:extLst>
              <a:ext uri="{FF2B5EF4-FFF2-40B4-BE49-F238E27FC236}">
                <a16:creationId xmlns:a16="http://schemas.microsoft.com/office/drawing/2014/main" id="{094B964F-6B86-9546-A478-DCE539B0D9C2}"/>
              </a:ext>
            </a:extLst>
          </p:cNvPr>
          <p:cNvSpPr>
            <a:spLocks noChangeArrowheads="1"/>
          </p:cNvSpPr>
          <p:nvPr/>
        </p:nvSpPr>
        <p:spPr bwMode="auto">
          <a:xfrm>
            <a:off x="0" y="3021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 name="Table 1">
            <a:extLst>
              <a:ext uri="{FF2B5EF4-FFF2-40B4-BE49-F238E27FC236}">
                <a16:creationId xmlns:a16="http://schemas.microsoft.com/office/drawing/2014/main" id="{0C4DE4BD-FB42-3D41-805F-34428E031B24}"/>
              </a:ext>
            </a:extLst>
          </p:cNvPr>
          <p:cNvGraphicFramePr>
            <a:graphicFrameLocks noGrp="1"/>
          </p:cNvGraphicFramePr>
          <p:nvPr>
            <p:extLst>
              <p:ext uri="{D42A27DB-BD31-4B8C-83A1-F6EECF244321}">
                <p14:modId xmlns:p14="http://schemas.microsoft.com/office/powerpoint/2010/main" val="2855179722"/>
              </p:ext>
            </p:extLst>
          </p:nvPr>
        </p:nvGraphicFramePr>
        <p:xfrm>
          <a:off x="155575" y="1431925"/>
          <a:ext cx="8718550" cy="4401313"/>
        </p:xfrm>
        <a:graphic>
          <a:graphicData uri="http://schemas.openxmlformats.org/drawingml/2006/table">
            <a:tbl>
              <a:tblPr/>
              <a:tblGrid>
                <a:gridCol w="966788">
                  <a:extLst>
                    <a:ext uri="{9D8B030D-6E8A-4147-A177-3AD203B41FA5}">
                      <a16:colId xmlns:a16="http://schemas.microsoft.com/office/drawing/2014/main" val="20000"/>
                    </a:ext>
                  </a:extLst>
                </a:gridCol>
                <a:gridCol w="966787">
                  <a:extLst>
                    <a:ext uri="{9D8B030D-6E8A-4147-A177-3AD203B41FA5}">
                      <a16:colId xmlns:a16="http://schemas.microsoft.com/office/drawing/2014/main" val="20001"/>
                    </a:ext>
                  </a:extLst>
                </a:gridCol>
                <a:gridCol w="6784975">
                  <a:extLst>
                    <a:ext uri="{9D8B030D-6E8A-4147-A177-3AD203B41FA5}">
                      <a16:colId xmlns:a16="http://schemas.microsoft.com/office/drawing/2014/main" val="20002"/>
                    </a:ext>
                  </a:extLst>
                </a:gridCol>
              </a:tblGrid>
              <a:tr h="1408113">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800" b="1" i="0" u="none" strike="noStrike" cap="none" normalizeH="0" baseline="0">
                          <a:ln>
                            <a:noFill/>
                          </a:ln>
                          <a:solidFill>
                            <a:srgbClr val="FFFFFF"/>
                          </a:solidFill>
                          <a:effectLst/>
                          <a:latin typeface="Times New Roman" pitchFamily="18" charset="0"/>
                          <a:cs typeface="Arial" pitchFamily="34" charset="0"/>
                        </a:rPr>
                        <a:t>p</a:t>
                      </a:r>
                      <a:endParaRPr kumimoji="0" lang="en-US" sz="24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800" b="1" i="0" u="none" strike="noStrike" cap="none" normalizeH="0" baseline="0">
                          <a:ln>
                            <a:noFill/>
                          </a:ln>
                          <a:solidFill>
                            <a:srgbClr val="FFFFFF"/>
                          </a:solidFill>
                          <a:effectLst/>
                          <a:latin typeface="Times New Roman" pitchFamily="18" charset="0"/>
                          <a:cs typeface="Arial" pitchFamily="34" charset="0"/>
                        </a:rPr>
                        <a:t>!p</a:t>
                      </a:r>
                      <a:endParaRPr kumimoji="0" lang="en-US" sz="24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800" b="1" i="0" u="none" strike="noStrike" cap="none" normalizeH="0" baseline="0" dirty="0">
                          <a:ln>
                            <a:noFill/>
                          </a:ln>
                          <a:solidFill>
                            <a:srgbClr val="FFFFFF"/>
                          </a:solidFill>
                          <a:effectLst/>
                          <a:latin typeface="Times New Roman" pitchFamily="18" charset="0"/>
                          <a:cs typeface="Arial" pitchFamily="34" charset="0"/>
                        </a:rPr>
                        <a:t>Example (assume </a:t>
                      </a:r>
                      <a:r>
                        <a:rPr kumimoji="0" lang="en-US" sz="2800" b="1" i="0" u="sng" strike="noStrike" cap="none" normalizeH="0" baseline="0" dirty="0">
                          <a:ln>
                            <a:noFill/>
                          </a:ln>
                          <a:solidFill>
                            <a:srgbClr val="FFFFFF"/>
                          </a:solidFill>
                          <a:effectLst/>
                          <a:latin typeface="Times New Roman" pitchFamily="18" charset="0"/>
                          <a:cs typeface="Arial" pitchFamily="34" charset="0"/>
                        </a:rPr>
                        <a:t>age = 24</a:t>
                      </a:r>
                      <a:r>
                        <a:rPr kumimoji="0" lang="en-US" sz="2800" b="1" i="0" u="none" strike="noStrike" cap="none" normalizeH="0" baseline="0" dirty="0">
                          <a:ln>
                            <a:noFill/>
                          </a:ln>
                          <a:solidFill>
                            <a:srgbClr val="FFFFFF"/>
                          </a:solidFill>
                          <a:effectLst/>
                          <a:latin typeface="Times New Roman" pitchFamily="18" charset="0"/>
                          <a:cs typeface="Arial" pitchFamily="34" charset="0"/>
                        </a:rPr>
                        <a:t>, </a:t>
                      </a:r>
                      <a:r>
                        <a:rPr kumimoji="0" lang="en-US" sz="2800" b="1" i="0" u="sng" strike="noStrike" cap="none" normalizeH="0" baseline="0" dirty="0">
                          <a:ln>
                            <a:noFill/>
                          </a:ln>
                          <a:solidFill>
                            <a:srgbClr val="FFFFFF"/>
                          </a:solidFill>
                          <a:effectLst/>
                          <a:latin typeface="Times New Roman" pitchFamily="18" charset="0"/>
                          <a:cs typeface="Arial" pitchFamily="34" charset="0"/>
                        </a:rPr>
                        <a:t>weight = 140</a:t>
                      </a:r>
                      <a:r>
                        <a:rPr kumimoji="0" lang="en-US" sz="2800" b="1" i="0" u="none" strike="noStrike" cap="none" normalizeH="0" baseline="0" dirty="0">
                          <a:ln>
                            <a:noFill/>
                          </a:ln>
                          <a:solidFill>
                            <a:srgbClr val="FFFFFF"/>
                          </a:solidFill>
                          <a:effectLst/>
                          <a:latin typeface="Times New Roman" pitchFamily="18" charset="0"/>
                          <a:cs typeface="Arial" pitchFamily="34" charset="0"/>
                        </a:rPr>
                        <a:t>)</a:t>
                      </a:r>
                      <a:endParaRPr kumimoji="0" lang="en-US" sz="2400" b="1" i="0" u="none" strike="noStrike" cap="none" normalizeH="0" baseline="0" dirty="0">
                        <a:ln>
                          <a:noFill/>
                        </a:ln>
                        <a:solidFill>
                          <a:srgbClr val="FFFFFF"/>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1408113">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800" b="0" i="0" u="none" strike="noStrike" cap="none" normalizeH="0" baseline="0" dirty="0">
                          <a:ln>
                            <a:noFill/>
                          </a:ln>
                          <a:solidFill>
                            <a:srgbClr val="000000"/>
                          </a:solidFill>
                          <a:effectLst/>
                          <a:latin typeface="Times New Roman" pitchFamily="18" charset="0"/>
                          <a:cs typeface="Arial" pitchFamily="34" charset="0"/>
                        </a:rPr>
                        <a:t>true</a:t>
                      </a:r>
                      <a:endParaRPr kumimoji="0" lang="en-US" sz="24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800" b="0" i="0" u="none" strike="noStrike" cap="none" normalizeH="0" baseline="0" dirty="0">
                          <a:ln>
                            <a:noFill/>
                          </a:ln>
                          <a:solidFill>
                            <a:schemeClr val="accent1"/>
                          </a:solidFill>
                          <a:effectLst/>
                          <a:latin typeface="Times New Roman" pitchFamily="18" charset="0"/>
                          <a:cs typeface="Arial" pitchFamily="34" charset="0"/>
                        </a:rPr>
                        <a:t>false</a:t>
                      </a:r>
                      <a:endParaRPr kumimoji="0" lang="en-US" sz="2400" b="0" i="0" u="none" strike="noStrike" cap="none" normalizeH="0" baseline="0" dirty="0">
                        <a:ln>
                          <a:noFill/>
                        </a:ln>
                        <a:solidFill>
                          <a:schemeClr val="accent1"/>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800" b="0" i="0" u="none" strike="noStrike" cap="none" normalizeH="0" baseline="0" dirty="0">
                          <a:ln>
                            <a:noFill/>
                          </a:ln>
                          <a:solidFill>
                            <a:srgbClr val="000000"/>
                          </a:solidFill>
                          <a:effectLst/>
                          <a:latin typeface="Times New Roman" pitchFamily="18" charset="0"/>
                          <a:cs typeface="Arial" pitchFamily="34" charset="0"/>
                        </a:rPr>
                        <a:t>!(</a:t>
                      </a:r>
                      <a:r>
                        <a:rPr kumimoji="0" lang="en-US" sz="2800" b="0" i="0" u="none" strike="noStrike" cap="none" normalizeH="0" baseline="0" dirty="0">
                          <a:ln>
                            <a:noFill/>
                          </a:ln>
                          <a:solidFill>
                            <a:srgbClr val="FF0000"/>
                          </a:solidFill>
                          <a:effectLst/>
                          <a:latin typeface="Times New Roman" pitchFamily="18" charset="0"/>
                          <a:cs typeface="Arial" pitchFamily="34" charset="0"/>
                        </a:rPr>
                        <a:t>age &gt; 18</a:t>
                      </a:r>
                      <a:r>
                        <a:rPr kumimoji="0" lang="en-US" sz="2800" b="0" i="0" u="none" strike="noStrike" cap="none" normalizeH="0" baseline="0" dirty="0">
                          <a:ln>
                            <a:noFill/>
                          </a:ln>
                          <a:solidFill>
                            <a:srgbClr val="000000"/>
                          </a:solidFill>
                          <a:effectLst/>
                          <a:latin typeface="Times New Roman" pitchFamily="18" charset="0"/>
                          <a:cs typeface="Arial" pitchFamily="34" charset="0"/>
                        </a:rPr>
                        <a:t>) is false, because (age &gt; 18) is true.</a:t>
                      </a:r>
                      <a:endParaRPr kumimoji="0" lang="en-US" sz="24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1"/>
                  </a:ext>
                </a:extLst>
              </a:tr>
              <a:tr h="1408113">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800" b="0" i="0" u="none" strike="noStrike" cap="none" normalizeH="0" baseline="0" dirty="0">
                          <a:ln>
                            <a:noFill/>
                          </a:ln>
                          <a:solidFill>
                            <a:srgbClr val="000000"/>
                          </a:solidFill>
                          <a:effectLst/>
                          <a:latin typeface="Times New Roman" pitchFamily="18" charset="0"/>
                          <a:cs typeface="Arial" pitchFamily="34" charset="0"/>
                        </a:rPr>
                        <a:t>false</a:t>
                      </a:r>
                      <a:endParaRPr kumimoji="0" lang="en-US" sz="24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800" b="0" i="0" u="none" strike="noStrike" cap="none" normalizeH="0" baseline="0" dirty="0">
                          <a:ln>
                            <a:noFill/>
                          </a:ln>
                          <a:solidFill>
                            <a:schemeClr val="accent1"/>
                          </a:solidFill>
                          <a:effectLst/>
                          <a:latin typeface="Times New Roman" pitchFamily="18" charset="0"/>
                          <a:cs typeface="Arial" pitchFamily="34" charset="0"/>
                        </a:rPr>
                        <a:t>true</a:t>
                      </a:r>
                      <a:endParaRPr kumimoji="0" lang="en-US" sz="2400" b="0" i="0" u="none" strike="noStrike" cap="none" normalizeH="0" baseline="0" dirty="0">
                        <a:ln>
                          <a:noFill/>
                        </a:ln>
                        <a:solidFill>
                          <a:schemeClr val="accent1"/>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800" b="0" i="0" u="none" strike="noStrike" cap="none" normalizeH="0" baseline="0" dirty="0">
                          <a:ln>
                            <a:noFill/>
                          </a:ln>
                          <a:solidFill>
                            <a:srgbClr val="000000"/>
                          </a:solidFill>
                          <a:effectLst/>
                          <a:latin typeface="Times New Roman" pitchFamily="18" charset="0"/>
                          <a:cs typeface="Arial" pitchFamily="34" charset="0"/>
                        </a:rPr>
                        <a:t>!(</a:t>
                      </a:r>
                      <a:r>
                        <a:rPr kumimoji="0" lang="en-US" sz="2800" b="0" i="0" u="none" strike="noStrike" cap="none" normalizeH="0" baseline="0" dirty="0">
                          <a:ln>
                            <a:noFill/>
                          </a:ln>
                          <a:solidFill>
                            <a:srgbClr val="FF0000"/>
                          </a:solidFill>
                          <a:effectLst/>
                          <a:latin typeface="Times New Roman" pitchFamily="18" charset="0"/>
                          <a:cs typeface="Arial" pitchFamily="34" charset="0"/>
                        </a:rPr>
                        <a:t>weight == 150</a:t>
                      </a:r>
                      <a:r>
                        <a:rPr kumimoji="0" lang="en-US" sz="2800" b="0" i="0" u="none" strike="noStrike" cap="none" normalizeH="0" baseline="0" dirty="0">
                          <a:ln>
                            <a:noFill/>
                          </a:ln>
                          <a:solidFill>
                            <a:srgbClr val="000000"/>
                          </a:solidFill>
                          <a:effectLst/>
                          <a:latin typeface="Times New Roman" pitchFamily="18" charset="0"/>
                          <a:cs typeface="Arial" pitchFamily="34" charset="0"/>
                        </a:rPr>
                        <a:t>) is true, because (weight == 150) is false.</a:t>
                      </a:r>
                      <a:endParaRPr kumimoji="0" lang="en-US" sz="2800" b="0" i="0" u="none" strike="noStrike" cap="none" normalizeH="0" baseline="0" dirty="0">
                        <a:ln>
                          <a:noFill/>
                        </a:ln>
                        <a:solidFill>
                          <a:srgbClr val="000080"/>
                        </a:solidFill>
                        <a:effectLst/>
                        <a:latin typeface="Goudy Sans Medium"/>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6F6"/>
                    </a:solidFill>
                  </a:tcPr>
                </a:tc>
                <a:extLst>
                  <a:ext uri="{0D108BD9-81ED-4DB2-BD59-A6C34878D82A}">
                    <a16:rowId xmlns:a16="http://schemas.microsoft.com/office/drawing/2014/main" val="10002"/>
                  </a:ext>
                </a:extLst>
              </a:tr>
            </a:tbl>
          </a:graphicData>
        </a:graphic>
      </p:graphicFrame>
      <p:sp>
        <p:nvSpPr>
          <p:cNvPr id="5" name="TextBox 4">
            <a:extLst>
              <a:ext uri="{FF2B5EF4-FFF2-40B4-BE49-F238E27FC236}">
                <a16:creationId xmlns:a16="http://schemas.microsoft.com/office/drawing/2014/main" id="{9AFD9826-F8F9-82BA-E9C2-2BD3B0A31567}"/>
              </a:ext>
            </a:extLst>
          </p:cNvPr>
          <p:cNvSpPr txBox="1"/>
          <p:nvPr/>
        </p:nvSpPr>
        <p:spPr>
          <a:xfrm>
            <a:off x="1" y="6022428"/>
            <a:ext cx="9143999" cy="830997"/>
          </a:xfrm>
          <a:prstGeom prst="rect">
            <a:avLst/>
          </a:prstGeom>
          <a:solidFill>
            <a:schemeClr val="bg1"/>
          </a:solidFill>
          <a:ln>
            <a:solidFill>
              <a:schemeClr val="accent1"/>
            </a:solidFill>
          </a:ln>
        </p:spPr>
        <p:txBody>
          <a:bodyPr wrap="square" rtlCol="0">
            <a:spAutoFit/>
          </a:bodyPr>
          <a:lstStyle/>
          <a:p>
            <a:pPr algn="ctr"/>
            <a:r>
              <a:rPr lang="en-AU" sz="2400" dirty="0">
                <a:solidFill>
                  <a:srgbClr val="3D3935"/>
                </a:solidFill>
                <a:latin typeface="Calibri" panose="020F0502020204030204" pitchFamily="34" charset="0"/>
                <a:cs typeface="Calibri" panose="020F0502020204030204" pitchFamily="34" charset="0"/>
              </a:rPr>
              <a:t>For example: !(Age &lt; 18) checks if the age is not less than 18 for driving licence </a:t>
            </a:r>
          </a:p>
        </p:txBody>
      </p:sp>
    </p:spTree>
    <p:extLst>
      <p:ext uri="{BB962C8B-B14F-4D97-AF65-F5344CB8AC3E}">
        <p14:creationId xmlns:p14="http://schemas.microsoft.com/office/powerpoint/2010/main" val="3930717586"/>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Slide Number Placeholder 4">
            <a:extLst>
              <a:ext uri="{FF2B5EF4-FFF2-40B4-BE49-F238E27FC236}">
                <a16:creationId xmlns:a16="http://schemas.microsoft.com/office/drawing/2014/main" id="{F6428335-F9E9-CA42-BF85-A0948EB1EF8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D468AB9-37BD-7940-9A03-B5D018D048D3}" type="slidenum">
              <a:rPr lang="en-US" altLang="en-US" sz="1400" smtClean="0"/>
              <a:pPr>
                <a:spcBef>
                  <a:spcPct val="0"/>
                </a:spcBef>
                <a:buClrTx/>
                <a:buSzTx/>
                <a:buFontTx/>
                <a:buNone/>
              </a:pPr>
              <a:t>75</a:t>
            </a:fld>
            <a:endParaRPr lang="en-US" altLang="en-US" sz="1400"/>
          </a:p>
        </p:txBody>
      </p:sp>
      <p:sp>
        <p:nvSpPr>
          <p:cNvPr id="63490" name="Rectangle 2">
            <a:extLst>
              <a:ext uri="{FF2B5EF4-FFF2-40B4-BE49-F238E27FC236}">
                <a16:creationId xmlns:a16="http://schemas.microsoft.com/office/drawing/2014/main" id="{7CD7516E-4645-5F4B-89AB-065D74967B26}"/>
              </a:ext>
            </a:extLst>
          </p:cNvPr>
          <p:cNvSpPr>
            <a:spLocks noGrp="1" noChangeArrowheads="1"/>
          </p:cNvSpPr>
          <p:nvPr>
            <p:ph type="title"/>
          </p:nvPr>
        </p:nvSpPr>
        <p:spPr>
          <a:xfrm>
            <a:off x="533400" y="0"/>
            <a:ext cx="7772400" cy="1371600"/>
          </a:xfrm>
        </p:spPr>
        <p:txBody>
          <a:bodyPr/>
          <a:lstStyle/>
          <a:p>
            <a:r>
              <a:rPr lang="en-US" altLang="en-US" dirty="0"/>
              <a:t>Truth Table for Operator &amp;&amp;</a:t>
            </a:r>
          </a:p>
        </p:txBody>
      </p:sp>
      <p:sp>
        <p:nvSpPr>
          <p:cNvPr id="63491" name="Rectangle 3">
            <a:extLst>
              <a:ext uri="{FF2B5EF4-FFF2-40B4-BE49-F238E27FC236}">
                <a16:creationId xmlns:a16="http://schemas.microsoft.com/office/drawing/2014/main" id="{8B18FFA3-BC5A-9942-85B3-5DB83FF270E1}"/>
              </a:ext>
            </a:extLst>
          </p:cNvPr>
          <p:cNvSpPr>
            <a:spLocks noChangeArrowheads="1"/>
          </p:cNvSpPr>
          <p:nvPr/>
        </p:nvSpPr>
        <p:spPr bwMode="auto">
          <a:xfrm>
            <a:off x="2052638" y="27955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3492" name="Rectangle 4">
            <a:extLst>
              <a:ext uri="{FF2B5EF4-FFF2-40B4-BE49-F238E27FC236}">
                <a16:creationId xmlns:a16="http://schemas.microsoft.com/office/drawing/2014/main" id="{373B8C5F-126C-4E43-8057-061DAC8C9350}"/>
              </a:ext>
            </a:extLst>
          </p:cNvPr>
          <p:cNvSpPr>
            <a:spLocks noChangeArrowheads="1"/>
          </p:cNvSpPr>
          <p:nvPr/>
        </p:nvSpPr>
        <p:spPr bwMode="auto">
          <a:xfrm>
            <a:off x="0" y="27241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3493" name="Rectangle 5">
            <a:extLst>
              <a:ext uri="{FF2B5EF4-FFF2-40B4-BE49-F238E27FC236}">
                <a16:creationId xmlns:a16="http://schemas.microsoft.com/office/drawing/2014/main" id="{209AE14A-8842-434D-8079-FC0DE121593F}"/>
              </a:ext>
            </a:extLst>
          </p:cNvPr>
          <p:cNvSpPr>
            <a:spLocks noChangeArrowheads="1"/>
          </p:cNvSpPr>
          <p:nvPr/>
        </p:nvSpPr>
        <p:spPr bwMode="auto">
          <a:xfrm>
            <a:off x="0" y="28114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 name="Table 1">
            <a:extLst>
              <a:ext uri="{FF2B5EF4-FFF2-40B4-BE49-F238E27FC236}">
                <a16:creationId xmlns:a16="http://schemas.microsoft.com/office/drawing/2014/main" id="{443B99C3-4F64-A548-B557-35D1089BBD88}"/>
              </a:ext>
            </a:extLst>
          </p:cNvPr>
          <p:cNvGraphicFramePr>
            <a:graphicFrameLocks noGrp="1"/>
          </p:cNvGraphicFramePr>
          <p:nvPr>
            <p:extLst>
              <p:ext uri="{D42A27DB-BD31-4B8C-83A1-F6EECF244321}">
                <p14:modId xmlns:p14="http://schemas.microsoft.com/office/powerpoint/2010/main" val="2579444043"/>
              </p:ext>
            </p:extLst>
          </p:nvPr>
        </p:nvGraphicFramePr>
        <p:xfrm>
          <a:off x="250825" y="1239838"/>
          <a:ext cx="8642350" cy="5078414"/>
        </p:xfrm>
        <a:graphic>
          <a:graphicData uri="http://schemas.openxmlformats.org/drawingml/2006/table">
            <a:tbl>
              <a:tblPr/>
              <a:tblGrid>
                <a:gridCol w="828675">
                  <a:extLst>
                    <a:ext uri="{9D8B030D-6E8A-4147-A177-3AD203B41FA5}">
                      <a16:colId xmlns:a16="http://schemas.microsoft.com/office/drawing/2014/main" val="20000"/>
                    </a:ext>
                  </a:extLst>
                </a:gridCol>
                <a:gridCol w="688975">
                  <a:extLst>
                    <a:ext uri="{9D8B030D-6E8A-4147-A177-3AD203B41FA5}">
                      <a16:colId xmlns:a16="http://schemas.microsoft.com/office/drawing/2014/main" val="20001"/>
                    </a:ext>
                  </a:extLst>
                </a:gridCol>
                <a:gridCol w="1212850">
                  <a:extLst>
                    <a:ext uri="{9D8B030D-6E8A-4147-A177-3AD203B41FA5}">
                      <a16:colId xmlns:a16="http://schemas.microsoft.com/office/drawing/2014/main" val="20002"/>
                    </a:ext>
                  </a:extLst>
                </a:gridCol>
                <a:gridCol w="5911850">
                  <a:extLst>
                    <a:ext uri="{9D8B030D-6E8A-4147-A177-3AD203B41FA5}">
                      <a16:colId xmlns:a16="http://schemas.microsoft.com/office/drawing/2014/main" val="20003"/>
                    </a:ext>
                  </a:extLst>
                </a:gridCol>
              </a:tblGrid>
              <a:tr h="728663">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1" i="0" u="none" strike="noStrike" cap="none" normalizeH="0" baseline="0" dirty="0">
                          <a:ln>
                            <a:noFill/>
                          </a:ln>
                          <a:solidFill>
                            <a:srgbClr val="FFFFFF"/>
                          </a:solidFill>
                          <a:effectLst/>
                          <a:latin typeface="Times New Roman" pitchFamily="18" charset="0"/>
                          <a:cs typeface="Arial" pitchFamily="34" charset="0"/>
                        </a:rPr>
                        <a:t>p</a:t>
                      </a:r>
                      <a:r>
                        <a:rPr kumimoji="0" lang="en-US" sz="2000" b="1" i="0" u="none" strike="noStrike" cap="none" normalizeH="0" baseline="-25000" dirty="0">
                          <a:ln>
                            <a:noFill/>
                          </a:ln>
                          <a:solidFill>
                            <a:srgbClr val="FFFFFF"/>
                          </a:solidFill>
                          <a:effectLst/>
                          <a:latin typeface="Times New Roman" pitchFamily="18" charset="0"/>
                          <a:cs typeface="Arial" pitchFamily="34" charset="0"/>
                        </a:rPr>
                        <a:t>1</a:t>
                      </a:r>
                      <a:endParaRPr kumimoji="0" lang="en-US" sz="1800" b="1" i="0" u="none" strike="noStrike" cap="none" normalizeH="0" baseline="0" dirty="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1" i="0" u="none" strike="noStrike" cap="none" normalizeH="0" baseline="0">
                          <a:ln>
                            <a:noFill/>
                          </a:ln>
                          <a:solidFill>
                            <a:srgbClr val="FFFFFF"/>
                          </a:solidFill>
                          <a:effectLst/>
                          <a:latin typeface="Times New Roman" pitchFamily="18" charset="0"/>
                          <a:cs typeface="Arial" pitchFamily="34" charset="0"/>
                        </a:rPr>
                        <a:t>p</a:t>
                      </a:r>
                      <a:r>
                        <a:rPr kumimoji="0" lang="en-US" sz="2000" b="1" i="0" u="none" strike="noStrike" cap="none" normalizeH="0" baseline="-25000">
                          <a:ln>
                            <a:noFill/>
                          </a:ln>
                          <a:solidFill>
                            <a:srgbClr val="FFFFFF"/>
                          </a:solidFill>
                          <a:effectLst/>
                          <a:latin typeface="Times New Roman" pitchFamily="18" charset="0"/>
                          <a:cs typeface="Arial" pitchFamily="34" charset="0"/>
                        </a:rPr>
                        <a:t>2</a:t>
                      </a:r>
                      <a:endParaRPr kumimoji="0" lang="en-US" sz="18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1" i="0" u="none" strike="noStrike" cap="none" normalizeH="0" baseline="0">
                          <a:ln>
                            <a:noFill/>
                          </a:ln>
                          <a:solidFill>
                            <a:srgbClr val="FFFFFF"/>
                          </a:solidFill>
                          <a:effectLst/>
                          <a:latin typeface="Times New Roman" pitchFamily="18" charset="0"/>
                          <a:cs typeface="Arial" pitchFamily="34" charset="0"/>
                        </a:rPr>
                        <a:t>p</a:t>
                      </a:r>
                      <a:r>
                        <a:rPr kumimoji="0" lang="en-US" sz="2000" b="1" i="0" u="none" strike="noStrike" cap="none" normalizeH="0" baseline="-25000">
                          <a:ln>
                            <a:noFill/>
                          </a:ln>
                          <a:solidFill>
                            <a:srgbClr val="FFFFFF"/>
                          </a:solidFill>
                          <a:effectLst/>
                          <a:latin typeface="Times New Roman" pitchFamily="18" charset="0"/>
                          <a:cs typeface="Arial" pitchFamily="34" charset="0"/>
                        </a:rPr>
                        <a:t>1</a:t>
                      </a:r>
                      <a:r>
                        <a:rPr kumimoji="0" lang="en-US" sz="2000" b="1" i="0" u="none" strike="noStrike" cap="none" normalizeH="0" baseline="0">
                          <a:ln>
                            <a:noFill/>
                          </a:ln>
                          <a:solidFill>
                            <a:srgbClr val="FFFFFF"/>
                          </a:solidFill>
                          <a:effectLst/>
                          <a:latin typeface="Times New Roman" pitchFamily="18" charset="0"/>
                          <a:cs typeface="Arial" pitchFamily="34" charset="0"/>
                        </a:rPr>
                        <a:t> &amp;&amp; p</a:t>
                      </a:r>
                      <a:r>
                        <a:rPr kumimoji="0" lang="en-US" sz="2000" b="1" i="0" u="none" strike="noStrike" cap="none" normalizeH="0" baseline="-25000">
                          <a:ln>
                            <a:noFill/>
                          </a:ln>
                          <a:solidFill>
                            <a:srgbClr val="FFFFFF"/>
                          </a:solidFill>
                          <a:effectLst/>
                          <a:latin typeface="Times New Roman" pitchFamily="18" charset="0"/>
                          <a:cs typeface="Arial" pitchFamily="34" charset="0"/>
                        </a:rPr>
                        <a:t>2</a:t>
                      </a:r>
                      <a:endParaRPr kumimoji="0" lang="en-US" sz="18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1" i="0" u="none" strike="noStrike" cap="none" normalizeH="0" baseline="0">
                          <a:ln>
                            <a:noFill/>
                          </a:ln>
                          <a:solidFill>
                            <a:srgbClr val="FFFFFF"/>
                          </a:solidFill>
                          <a:effectLst/>
                          <a:latin typeface="Times New Roman" pitchFamily="18" charset="0"/>
                          <a:cs typeface="Arial" pitchFamily="34" charset="0"/>
                        </a:rPr>
                        <a:t>Example (assume age = 24, weight = 140)</a:t>
                      </a:r>
                      <a:endParaRPr kumimoji="0" lang="en-US" sz="1800" b="1" i="0" u="none" strike="noStrike" cap="none" normalizeH="0" baseline="0">
                        <a:ln>
                          <a:noFill/>
                        </a:ln>
                        <a:solidFill>
                          <a:srgbClr val="FFFFFF"/>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1268413">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false</a:t>
                      </a:r>
                      <a:endParaRPr kumimoji="0" lang="en-US" sz="18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false</a:t>
                      </a:r>
                      <a:endParaRPr kumimoji="0" lang="en-US" sz="18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chemeClr val="accent1"/>
                          </a:solidFill>
                          <a:effectLst/>
                          <a:latin typeface="Times New Roman" pitchFamily="18" charset="0"/>
                          <a:cs typeface="Arial" pitchFamily="34" charset="0"/>
                        </a:rPr>
                        <a:t>false</a:t>
                      </a:r>
                      <a:endParaRPr kumimoji="0" lang="en-US" sz="1800" b="0" i="0" u="none" strike="noStrike" cap="none" normalizeH="0" baseline="0" dirty="0">
                        <a:ln>
                          <a:noFill/>
                        </a:ln>
                        <a:solidFill>
                          <a:schemeClr val="accent1"/>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(age &lt;= 18) &amp;&amp; (weight &lt; 140) is false, because both conditions are both false.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1"/>
                  </a:ext>
                </a:extLst>
              </a:tr>
              <a:tr h="642938">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false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true</a:t>
                      </a:r>
                      <a:endParaRPr kumimoji="0" lang="en-US" sz="18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chemeClr val="accent1"/>
                          </a:solidFill>
                          <a:effectLst/>
                          <a:latin typeface="Times New Roman" pitchFamily="18" charset="0"/>
                          <a:cs typeface="Arial" pitchFamily="34" charset="0"/>
                        </a:rPr>
                        <a:t>false</a:t>
                      </a:r>
                      <a:endParaRPr kumimoji="0" lang="en-US" sz="1800" b="0" i="0" u="none" strike="noStrike" cap="none" normalizeH="0" baseline="0" dirty="0">
                        <a:ln>
                          <a:noFill/>
                        </a:ln>
                        <a:solidFill>
                          <a:schemeClr val="accent1"/>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 </a:t>
                      </a:r>
                      <a:endParaRPr kumimoji="0" lang="en-US" sz="18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2"/>
                  </a:ext>
                </a:extLst>
              </a:tr>
              <a:tr h="1219200">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true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false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chemeClr val="accent1"/>
                          </a:solidFill>
                          <a:effectLst/>
                          <a:latin typeface="Times New Roman" pitchFamily="18" charset="0"/>
                          <a:cs typeface="Arial" pitchFamily="34" charset="0"/>
                        </a:rPr>
                        <a:t>false</a:t>
                      </a:r>
                      <a:endParaRPr kumimoji="0" lang="en-US" sz="2000" b="0" i="0" u="none" strike="noStrike" cap="none" normalizeH="0" baseline="0" dirty="0">
                        <a:ln>
                          <a:noFill/>
                        </a:ln>
                        <a:solidFill>
                          <a:schemeClr val="accent1"/>
                        </a:solidFill>
                        <a:effectLst/>
                        <a:latin typeface="Goudy Sans Medium"/>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457200" algn="l"/>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(age &gt; 18) &amp;&amp; (weight &gt; 140) is false, because (weight &gt; 140) is false.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3"/>
                  </a:ext>
                </a:extLst>
              </a:tr>
              <a:tr h="1219200">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true</a:t>
                      </a:r>
                      <a:endParaRPr kumimoji="0" lang="en-US" sz="18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true</a:t>
                      </a:r>
                      <a:endParaRPr kumimoji="0" lang="en-US" sz="18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chemeClr val="accent1"/>
                          </a:solidFill>
                          <a:effectLst/>
                          <a:latin typeface="Times New Roman" pitchFamily="18" charset="0"/>
                          <a:cs typeface="Arial" pitchFamily="34" charset="0"/>
                        </a:rPr>
                        <a:t>true</a:t>
                      </a:r>
                      <a:endParaRPr kumimoji="0" lang="en-US" sz="2000" b="0" i="0" u="none" strike="noStrike" cap="none" normalizeH="0" baseline="0" dirty="0">
                        <a:ln>
                          <a:noFill/>
                        </a:ln>
                        <a:solidFill>
                          <a:schemeClr val="accent1"/>
                        </a:solidFill>
                        <a:effectLst/>
                        <a:latin typeface="Goudy Sans Medium"/>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 (age &gt; 18) &amp;&amp; (weight &gt;= 140) is true, because both (age &gt; 18) and (weight &gt;= 140) are true.</a:t>
                      </a:r>
                      <a:endParaRPr kumimoji="0" lang="en-US" sz="18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927962782"/>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Number Placeholder 4">
            <a:extLst>
              <a:ext uri="{FF2B5EF4-FFF2-40B4-BE49-F238E27FC236}">
                <a16:creationId xmlns:a16="http://schemas.microsoft.com/office/drawing/2014/main" id="{BE64C69C-8390-334E-A3B3-4C885C81C20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B84D17A5-5C4F-2F4E-A232-003BED3FAB4F}" type="slidenum">
              <a:rPr lang="en-US" altLang="en-US" sz="1400" smtClean="0"/>
              <a:pPr>
                <a:spcBef>
                  <a:spcPct val="0"/>
                </a:spcBef>
                <a:buClrTx/>
                <a:buSzTx/>
                <a:buFontTx/>
                <a:buNone/>
              </a:pPr>
              <a:t>76</a:t>
            </a:fld>
            <a:endParaRPr lang="en-US" altLang="en-US" sz="1400"/>
          </a:p>
        </p:txBody>
      </p:sp>
      <p:sp>
        <p:nvSpPr>
          <p:cNvPr id="65538" name="Rectangle 2">
            <a:extLst>
              <a:ext uri="{FF2B5EF4-FFF2-40B4-BE49-F238E27FC236}">
                <a16:creationId xmlns:a16="http://schemas.microsoft.com/office/drawing/2014/main" id="{E2D1CB21-B4C3-9A49-8E1B-0BD289926231}"/>
              </a:ext>
            </a:extLst>
          </p:cNvPr>
          <p:cNvSpPr>
            <a:spLocks noGrp="1" noChangeArrowheads="1"/>
          </p:cNvSpPr>
          <p:nvPr>
            <p:ph type="title"/>
          </p:nvPr>
        </p:nvSpPr>
        <p:spPr>
          <a:xfrm>
            <a:off x="533400" y="0"/>
            <a:ext cx="7772400" cy="1371600"/>
          </a:xfrm>
        </p:spPr>
        <p:txBody>
          <a:bodyPr/>
          <a:lstStyle/>
          <a:p>
            <a:r>
              <a:rPr lang="en-US" altLang="en-US"/>
              <a:t>Truth Table for Operator ||</a:t>
            </a:r>
          </a:p>
        </p:txBody>
      </p:sp>
      <p:sp>
        <p:nvSpPr>
          <p:cNvPr id="65539" name="Rectangle 3">
            <a:extLst>
              <a:ext uri="{FF2B5EF4-FFF2-40B4-BE49-F238E27FC236}">
                <a16:creationId xmlns:a16="http://schemas.microsoft.com/office/drawing/2014/main" id="{F0C8FF2B-0087-A148-9E17-00223D8395DF}"/>
              </a:ext>
            </a:extLst>
          </p:cNvPr>
          <p:cNvSpPr>
            <a:spLocks noChangeArrowheads="1"/>
          </p:cNvSpPr>
          <p:nvPr/>
        </p:nvSpPr>
        <p:spPr bwMode="auto">
          <a:xfrm>
            <a:off x="2052638" y="27955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5540" name="Rectangle 4">
            <a:extLst>
              <a:ext uri="{FF2B5EF4-FFF2-40B4-BE49-F238E27FC236}">
                <a16:creationId xmlns:a16="http://schemas.microsoft.com/office/drawing/2014/main" id="{B2D32549-5C63-BF40-905B-3658C019C290}"/>
              </a:ext>
            </a:extLst>
          </p:cNvPr>
          <p:cNvSpPr>
            <a:spLocks noChangeArrowheads="1"/>
          </p:cNvSpPr>
          <p:nvPr/>
        </p:nvSpPr>
        <p:spPr bwMode="auto">
          <a:xfrm>
            <a:off x="0" y="27924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5541" name="Rectangle 5">
            <a:extLst>
              <a:ext uri="{FF2B5EF4-FFF2-40B4-BE49-F238E27FC236}">
                <a16:creationId xmlns:a16="http://schemas.microsoft.com/office/drawing/2014/main" id="{2094FFDA-5B2E-9647-ABF7-59A37629DCCC}"/>
              </a:ext>
            </a:extLst>
          </p:cNvPr>
          <p:cNvSpPr>
            <a:spLocks noChangeArrowheads="1"/>
          </p:cNvSpPr>
          <p:nvPr/>
        </p:nvSpPr>
        <p:spPr bwMode="auto">
          <a:xfrm>
            <a:off x="0" y="28194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 name="Table 1">
            <a:extLst>
              <a:ext uri="{FF2B5EF4-FFF2-40B4-BE49-F238E27FC236}">
                <a16:creationId xmlns:a16="http://schemas.microsoft.com/office/drawing/2014/main" id="{7BCB99C5-B352-0940-993C-0D9BCA7B9294}"/>
              </a:ext>
            </a:extLst>
          </p:cNvPr>
          <p:cNvGraphicFramePr>
            <a:graphicFrameLocks noGrp="1"/>
          </p:cNvGraphicFramePr>
          <p:nvPr>
            <p:extLst>
              <p:ext uri="{D42A27DB-BD31-4B8C-83A1-F6EECF244321}">
                <p14:modId xmlns:p14="http://schemas.microsoft.com/office/powerpoint/2010/main" val="4168095914"/>
              </p:ext>
            </p:extLst>
          </p:nvPr>
        </p:nvGraphicFramePr>
        <p:xfrm>
          <a:off x="155575" y="1393825"/>
          <a:ext cx="8718550" cy="5081588"/>
        </p:xfrm>
        <a:graphic>
          <a:graphicData uri="http://schemas.openxmlformats.org/drawingml/2006/table">
            <a:tbl>
              <a:tblPr/>
              <a:tblGrid>
                <a:gridCol w="852488">
                  <a:extLst>
                    <a:ext uri="{9D8B030D-6E8A-4147-A177-3AD203B41FA5}">
                      <a16:colId xmlns:a16="http://schemas.microsoft.com/office/drawing/2014/main" val="20000"/>
                    </a:ext>
                  </a:extLst>
                </a:gridCol>
                <a:gridCol w="835025">
                  <a:extLst>
                    <a:ext uri="{9D8B030D-6E8A-4147-A177-3AD203B41FA5}">
                      <a16:colId xmlns:a16="http://schemas.microsoft.com/office/drawing/2014/main" val="20001"/>
                    </a:ext>
                  </a:extLst>
                </a:gridCol>
                <a:gridCol w="1084262">
                  <a:extLst>
                    <a:ext uri="{9D8B030D-6E8A-4147-A177-3AD203B41FA5}">
                      <a16:colId xmlns:a16="http://schemas.microsoft.com/office/drawing/2014/main" val="20002"/>
                    </a:ext>
                  </a:extLst>
                </a:gridCol>
                <a:gridCol w="5946775">
                  <a:extLst>
                    <a:ext uri="{9D8B030D-6E8A-4147-A177-3AD203B41FA5}">
                      <a16:colId xmlns:a16="http://schemas.microsoft.com/office/drawing/2014/main" val="20003"/>
                    </a:ext>
                  </a:extLst>
                </a:gridCol>
              </a:tblGrid>
              <a:tr h="731838">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1" i="0" u="none" strike="noStrike" cap="none" normalizeH="0" baseline="0">
                          <a:ln>
                            <a:noFill/>
                          </a:ln>
                          <a:solidFill>
                            <a:srgbClr val="FFFFFF"/>
                          </a:solidFill>
                          <a:effectLst/>
                          <a:latin typeface="Times New Roman" pitchFamily="18" charset="0"/>
                          <a:cs typeface="Arial" pitchFamily="34" charset="0"/>
                        </a:rPr>
                        <a:t>p</a:t>
                      </a:r>
                      <a:r>
                        <a:rPr kumimoji="0" lang="en-US" sz="2400" b="1" i="0" u="none" strike="noStrike" cap="none" normalizeH="0" baseline="-25000">
                          <a:ln>
                            <a:noFill/>
                          </a:ln>
                          <a:solidFill>
                            <a:srgbClr val="FFFFFF"/>
                          </a:solidFill>
                          <a:effectLst/>
                          <a:latin typeface="Times New Roman" pitchFamily="18" charset="0"/>
                          <a:cs typeface="Arial" pitchFamily="34" charset="0"/>
                        </a:rPr>
                        <a:t>1</a:t>
                      </a:r>
                      <a:endParaRPr kumimoji="0" lang="en-US" sz="20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1" i="0" u="none" strike="noStrike" cap="none" normalizeH="0" baseline="0">
                          <a:ln>
                            <a:noFill/>
                          </a:ln>
                          <a:solidFill>
                            <a:srgbClr val="FFFFFF"/>
                          </a:solidFill>
                          <a:effectLst/>
                          <a:latin typeface="Times New Roman" pitchFamily="18" charset="0"/>
                          <a:cs typeface="Arial" pitchFamily="34" charset="0"/>
                        </a:rPr>
                        <a:t>p</a:t>
                      </a:r>
                      <a:r>
                        <a:rPr kumimoji="0" lang="en-US" sz="2400" b="1" i="0" u="none" strike="noStrike" cap="none" normalizeH="0" baseline="-25000">
                          <a:ln>
                            <a:noFill/>
                          </a:ln>
                          <a:solidFill>
                            <a:srgbClr val="FFFFFF"/>
                          </a:solidFill>
                          <a:effectLst/>
                          <a:latin typeface="Times New Roman" pitchFamily="18" charset="0"/>
                          <a:cs typeface="Arial" pitchFamily="34" charset="0"/>
                        </a:rPr>
                        <a:t>2</a:t>
                      </a:r>
                      <a:endParaRPr kumimoji="0" lang="en-US" sz="20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1" i="0" u="none" strike="noStrike" cap="none" normalizeH="0" baseline="0">
                          <a:ln>
                            <a:noFill/>
                          </a:ln>
                          <a:solidFill>
                            <a:srgbClr val="FFFFFF"/>
                          </a:solidFill>
                          <a:effectLst/>
                          <a:latin typeface="Times New Roman" pitchFamily="18" charset="0"/>
                          <a:cs typeface="Arial" pitchFamily="34" charset="0"/>
                        </a:rPr>
                        <a:t>p</a:t>
                      </a:r>
                      <a:r>
                        <a:rPr kumimoji="0" lang="en-US" sz="2400" b="1" i="0" u="none" strike="noStrike" cap="none" normalizeH="0" baseline="-25000">
                          <a:ln>
                            <a:noFill/>
                          </a:ln>
                          <a:solidFill>
                            <a:srgbClr val="FFFFFF"/>
                          </a:solidFill>
                          <a:effectLst/>
                          <a:latin typeface="Times New Roman" pitchFamily="18" charset="0"/>
                          <a:cs typeface="Arial" pitchFamily="34" charset="0"/>
                        </a:rPr>
                        <a:t>1</a:t>
                      </a:r>
                      <a:r>
                        <a:rPr kumimoji="0" lang="en-US" sz="2400" b="1" i="0" u="none" strike="noStrike" cap="none" normalizeH="0" baseline="0">
                          <a:ln>
                            <a:noFill/>
                          </a:ln>
                          <a:solidFill>
                            <a:srgbClr val="FFFFFF"/>
                          </a:solidFill>
                          <a:effectLst/>
                          <a:latin typeface="Times New Roman" pitchFamily="18" charset="0"/>
                          <a:cs typeface="Arial" pitchFamily="34" charset="0"/>
                        </a:rPr>
                        <a:t> || p</a:t>
                      </a:r>
                      <a:r>
                        <a:rPr kumimoji="0" lang="en-US" sz="2400" b="1" i="0" u="none" strike="noStrike" cap="none" normalizeH="0" baseline="-25000">
                          <a:ln>
                            <a:noFill/>
                          </a:ln>
                          <a:solidFill>
                            <a:srgbClr val="FFFFFF"/>
                          </a:solidFill>
                          <a:effectLst/>
                          <a:latin typeface="Times New Roman" pitchFamily="18" charset="0"/>
                          <a:cs typeface="Arial" pitchFamily="34" charset="0"/>
                        </a:rPr>
                        <a:t>2</a:t>
                      </a:r>
                      <a:endParaRPr kumimoji="0" lang="en-US" sz="20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1" i="0" u="none" strike="noStrike" cap="none" normalizeH="0" baseline="0" dirty="0">
                          <a:ln>
                            <a:noFill/>
                          </a:ln>
                          <a:solidFill>
                            <a:srgbClr val="FFFFFF"/>
                          </a:solidFill>
                          <a:effectLst/>
                          <a:latin typeface="Times New Roman" pitchFamily="18" charset="0"/>
                          <a:cs typeface="Arial" pitchFamily="34" charset="0"/>
                        </a:rPr>
                        <a:t>Example (assume age = 24, weight = 140)</a:t>
                      </a:r>
                      <a:endParaRPr kumimoji="0" lang="en-US" sz="2000" b="1" i="0" u="none" strike="noStrike" cap="none" normalizeH="0" baseline="0" dirty="0">
                        <a:ln>
                          <a:noFill/>
                        </a:ln>
                        <a:solidFill>
                          <a:srgbClr val="FFFFFF"/>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731838">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dirty="0">
                          <a:ln>
                            <a:noFill/>
                          </a:ln>
                          <a:solidFill>
                            <a:srgbClr val="000000"/>
                          </a:solidFill>
                          <a:effectLst/>
                          <a:latin typeface="Times New Roman" pitchFamily="18" charset="0"/>
                          <a:cs typeface="Arial" pitchFamily="34" charset="0"/>
                        </a:rPr>
                        <a:t>false</a:t>
                      </a:r>
                      <a:endParaRPr kumimoji="0" lang="en-US" sz="20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dirty="0">
                          <a:ln>
                            <a:noFill/>
                          </a:ln>
                          <a:solidFill>
                            <a:srgbClr val="000000"/>
                          </a:solidFill>
                          <a:effectLst/>
                          <a:latin typeface="Times New Roman" pitchFamily="18" charset="0"/>
                          <a:cs typeface="Arial" pitchFamily="34" charset="0"/>
                        </a:rPr>
                        <a:t>false</a:t>
                      </a:r>
                      <a:endParaRPr kumimoji="0" lang="en-US" sz="20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dirty="0">
                          <a:ln>
                            <a:noFill/>
                          </a:ln>
                          <a:solidFill>
                            <a:srgbClr val="000000"/>
                          </a:solidFill>
                          <a:effectLst/>
                          <a:latin typeface="Times New Roman" pitchFamily="18" charset="0"/>
                          <a:cs typeface="Arial" pitchFamily="34" charset="0"/>
                        </a:rPr>
                        <a:t>false</a:t>
                      </a:r>
                      <a:endParaRPr kumimoji="0" lang="en-US" sz="20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endParaRPr kumimoji="0" lang="en-US" sz="20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1"/>
                  </a:ext>
                </a:extLst>
              </a:tr>
              <a:tr h="1341437">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dirty="0">
                          <a:ln>
                            <a:noFill/>
                          </a:ln>
                          <a:solidFill>
                            <a:srgbClr val="000000"/>
                          </a:solidFill>
                          <a:effectLst/>
                          <a:latin typeface="Times New Roman" pitchFamily="18" charset="0"/>
                          <a:cs typeface="Arial" pitchFamily="34" charset="0"/>
                        </a:rPr>
                        <a:t>false</a:t>
                      </a:r>
                      <a:endParaRPr kumimoji="0" lang="en-US" sz="20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a:ln>
                            <a:noFill/>
                          </a:ln>
                          <a:solidFill>
                            <a:srgbClr val="000000"/>
                          </a:solidFill>
                          <a:effectLst/>
                          <a:latin typeface="Times New Roman" pitchFamily="18" charset="0"/>
                          <a:cs typeface="Arial" pitchFamily="34" charset="0"/>
                        </a:rPr>
                        <a:t>true</a:t>
                      </a:r>
                      <a:endParaRPr kumimoji="0" lang="en-US" sz="20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dirty="0">
                          <a:ln>
                            <a:noFill/>
                          </a:ln>
                          <a:solidFill>
                            <a:schemeClr val="accent1"/>
                          </a:solidFill>
                          <a:effectLst/>
                          <a:latin typeface="Times New Roman" pitchFamily="18" charset="0"/>
                          <a:cs typeface="Arial" pitchFamily="34" charset="0"/>
                        </a:rPr>
                        <a:t>true</a:t>
                      </a:r>
                      <a:endParaRPr kumimoji="0" lang="en-US" sz="2000" b="0" i="0" u="none" strike="noStrike" cap="none" normalizeH="0" baseline="0" dirty="0">
                        <a:ln>
                          <a:noFill/>
                        </a:ln>
                        <a:solidFill>
                          <a:schemeClr val="accent1"/>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(age &gt; 34) || (weight &lt;= 140) is true, because (age &gt; 34) is false, but (weight &lt;= 140) is true.</a:t>
                      </a:r>
                      <a:endParaRPr kumimoji="0" lang="en-US" sz="20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2"/>
                  </a:ext>
                </a:extLst>
              </a:tr>
              <a:tr h="1544637">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a:ln>
                            <a:noFill/>
                          </a:ln>
                          <a:solidFill>
                            <a:srgbClr val="000000"/>
                          </a:solidFill>
                          <a:effectLst/>
                          <a:latin typeface="Times New Roman" pitchFamily="18" charset="0"/>
                          <a:cs typeface="Arial" pitchFamily="34" charset="0"/>
                        </a:rPr>
                        <a:t>true</a:t>
                      </a:r>
                      <a:endParaRPr kumimoji="0" lang="en-US" sz="20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a:ln>
                            <a:noFill/>
                          </a:ln>
                          <a:solidFill>
                            <a:srgbClr val="000000"/>
                          </a:solidFill>
                          <a:effectLst/>
                          <a:latin typeface="Times New Roman" pitchFamily="18" charset="0"/>
                          <a:cs typeface="Arial" pitchFamily="34" charset="0"/>
                        </a:rPr>
                        <a:t>false</a:t>
                      </a:r>
                      <a:endParaRPr kumimoji="0" lang="en-US" sz="20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dirty="0">
                          <a:ln>
                            <a:noFill/>
                          </a:ln>
                          <a:solidFill>
                            <a:schemeClr val="accent1"/>
                          </a:solidFill>
                          <a:effectLst/>
                          <a:latin typeface="Times New Roman" pitchFamily="18" charset="0"/>
                          <a:cs typeface="Arial" pitchFamily="34" charset="0"/>
                        </a:rPr>
                        <a:t>true</a:t>
                      </a:r>
                      <a:endParaRPr kumimoji="0" lang="en-US" sz="2400" b="0" i="0" u="none" strike="noStrike" cap="none" normalizeH="0" baseline="0" dirty="0">
                        <a:ln>
                          <a:noFill/>
                        </a:ln>
                        <a:solidFill>
                          <a:schemeClr val="accent1"/>
                        </a:solidFill>
                        <a:effectLst/>
                        <a:latin typeface="Goudy Sans Medium"/>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457200" algn="l"/>
                          <a:tab pos="938213" algn="ctr"/>
                          <a:tab pos="2025650" algn="ctr"/>
                          <a:tab pos="3052763" algn="ctr"/>
                          <a:tab pos="4090988" algn="ctr"/>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(age &gt; 14) || (weight &gt;= 150) is false, because (age &gt; 14) is true.</a:t>
                      </a:r>
                      <a:endParaRPr kumimoji="0" lang="en-US" sz="20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3"/>
                  </a:ext>
                </a:extLst>
              </a:tr>
              <a:tr h="731838">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dirty="0">
                          <a:ln>
                            <a:noFill/>
                          </a:ln>
                          <a:solidFill>
                            <a:srgbClr val="000000"/>
                          </a:solidFill>
                          <a:effectLst/>
                          <a:latin typeface="Times New Roman" pitchFamily="18" charset="0"/>
                          <a:cs typeface="Arial" pitchFamily="34" charset="0"/>
                        </a:rPr>
                        <a:t>true</a:t>
                      </a:r>
                      <a:endParaRPr kumimoji="0" lang="en-US" sz="20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dirty="0">
                          <a:ln>
                            <a:noFill/>
                          </a:ln>
                          <a:solidFill>
                            <a:srgbClr val="000000"/>
                          </a:solidFill>
                          <a:effectLst/>
                          <a:latin typeface="Times New Roman" pitchFamily="18" charset="0"/>
                          <a:cs typeface="Arial" pitchFamily="34" charset="0"/>
                        </a:rPr>
                        <a:t>true</a:t>
                      </a:r>
                      <a:endParaRPr kumimoji="0" lang="en-US" sz="20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400" b="0" i="0" u="none" strike="noStrike" cap="none" normalizeH="0" baseline="0" dirty="0">
                          <a:ln>
                            <a:noFill/>
                          </a:ln>
                          <a:solidFill>
                            <a:srgbClr val="000000"/>
                          </a:solidFill>
                          <a:effectLst/>
                          <a:latin typeface="Times New Roman" pitchFamily="18" charset="0"/>
                          <a:cs typeface="Arial" pitchFamily="34" charset="0"/>
                        </a:rPr>
                        <a:t>true</a:t>
                      </a:r>
                      <a:endParaRPr kumimoji="0" lang="en-US" sz="2400" b="0" i="0" u="none" strike="noStrike" cap="none" normalizeH="0" baseline="0" dirty="0">
                        <a:ln>
                          <a:noFill/>
                        </a:ln>
                        <a:solidFill>
                          <a:srgbClr val="000000"/>
                        </a:solidFill>
                        <a:effectLst/>
                        <a:latin typeface="Goudy Sans Medium"/>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Times New Roman" pitchFamily="18" charset="0"/>
                          <a:cs typeface="Arial" pitchFamily="34" charset="0"/>
                        </a:rPr>
                        <a:t> </a:t>
                      </a:r>
                      <a:endParaRPr kumimoji="0" lang="en-US" sz="3600" b="0" i="0" u="none" strike="noStrike" cap="none" normalizeH="0" baseline="0" dirty="0">
                        <a:ln>
                          <a:noFill/>
                        </a:ln>
                        <a:solidFill>
                          <a:srgbClr val="000080"/>
                        </a:solidFill>
                        <a:effectLst/>
                        <a:latin typeface="Goudy Sans Book"/>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402590250"/>
      </p:ext>
    </p:extLst>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Number Placeholder 4">
            <a:extLst>
              <a:ext uri="{FF2B5EF4-FFF2-40B4-BE49-F238E27FC236}">
                <a16:creationId xmlns:a16="http://schemas.microsoft.com/office/drawing/2014/main" id="{ACFEE7C0-5064-974E-B9FB-DEB5811F3DD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7CC361DC-D35C-2B46-9263-02792162FE00}" type="slidenum">
              <a:rPr lang="en-US" altLang="en-US" sz="1400" smtClean="0"/>
              <a:pPr>
                <a:spcBef>
                  <a:spcPct val="0"/>
                </a:spcBef>
                <a:buClrTx/>
                <a:buSzTx/>
                <a:buFontTx/>
                <a:buNone/>
              </a:pPr>
              <a:t>77</a:t>
            </a:fld>
            <a:endParaRPr lang="en-US" altLang="en-US" sz="1400"/>
          </a:p>
        </p:txBody>
      </p:sp>
      <p:sp>
        <p:nvSpPr>
          <p:cNvPr id="67586" name="Rectangle 2">
            <a:extLst>
              <a:ext uri="{FF2B5EF4-FFF2-40B4-BE49-F238E27FC236}">
                <a16:creationId xmlns:a16="http://schemas.microsoft.com/office/drawing/2014/main" id="{47BD13FB-D4C1-604F-B718-2AC21128389D}"/>
              </a:ext>
            </a:extLst>
          </p:cNvPr>
          <p:cNvSpPr>
            <a:spLocks noGrp="1" noChangeArrowheads="1"/>
          </p:cNvSpPr>
          <p:nvPr>
            <p:ph type="title"/>
          </p:nvPr>
        </p:nvSpPr>
        <p:spPr>
          <a:xfrm>
            <a:off x="533400" y="0"/>
            <a:ext cx="7772400" cy="1371600"/>
          </a:xfrm>
        </p:spPr>
        <p:txBody>
          <a:bodyPr/>
          <a:lstStyle/>
          <a:p>
            <a:r>
              <a:rPr lang="en-US" altLang="en-US"/>
              <a:t>Truth Table for Operator ^</a:t>
            </a:r>
          </a:p>
        </p:txBody>
      </p:sp>
      <p:sp>
        <p:nvSpPr>
          <p:cNvPr id="67587" name="Rectangle 3">
            <a:extLst>
              <a:ext uri="{FF2B5EF4-FFF2-40B4-BE49-F238E27FC236}">
                <a16:creationId xmlns:a16="http://schemas.microsoft.com/office/drawing/2014/main" id="{88CFC092-9E08-4F48-91F3-0E4BCEE5E969}"/>
              </a:ext>
            </a:extLst>
          </p:cNvPr>
          <p:cNvSpPr>
            <a:spLocks noChangeArrowheads="1"/>
          </p:cNvSpPr>
          <p:nvPr/>
        </p:nvSpPr>
        <p:spPr bwMode="auto">
          <a:xfrm>
            <a:off x="2052638" y="27955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7588" name="Rectangle 4">
            <a:extLst>
              <a:ext uri="{FF2B5EF4-FFF2-40B4-BE49-F238E27FC236}">
                <a16:creationId xmlns:a16="http://schemas.microsoft.com/office/drawing/2014/main" id="{5B06E90A-2B90-D34C-93F5-2AC78470610D}"/>
              </a:ext>
            </a:extLst>
          </p:cNvPr>
          <p:cNvSpPr>
            <a:spLocks noChangeArrowheads="1"/>
          </p:cNvSpPr>
          <p:nvPr/>
        </p:nvSpPr>
        <p:spPr bwMode="auto">
          <a:xfrm>
            <a:off x="2052638" y="27955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67589" name="Rectangle 7">
            <a:extLst>
              <a:ext uri="{FF2B5EF4-FFF2-40B4-BE49-F238E27FC236}">
                <a16:creationId xmlns:a16="http://schemas.microsoft.com/office/drawing/2014/main" id="{5D4C99FA-FE33-E745-8C56-D6C2E67D8E59}"/>
              </a:ext>
            </a:extLst>
          </p:cNvPr>
          <p:cNvSpPr>
            <a:spLocks noChangeArrowheads="1"/>
          </p:cNvSpPr>
          <p:nvPr/>
        </p:nvSpPr>
        <p:spPr bwMode="auto">
          <a:xfrm>
            <a:off x="0" y="28194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2" name="Table 1">
            <a:extLst>
              <a:ext uri="{FF2B5EF4-FFF2-40B4-BE49-F238E27FC236}">
                <a16:creationId xmlns:a16="http://schemas.microsoft.com/office/drawing/2014/main" id="{0092A67D-8BB9-3148-84A7-B8693D38D56A}"/>
              </a:ext>
            </a:extLst>
          </p:cNvPr>
          <p:cNvGraphicFramePr>
            <a:graphicFrameLocks noGrp="1"/>
          </p:cNvGraphicFramePr>
          <p:nvPr>
            <p:extLst>
              <p:ext uri="{D42A27DB-BD31-4B8C-83A1-F6EECF244321}">
                <p14:modId xmlns:p14="http://schemas.microsoft.com/office/powerpoint/2010/main" val="647584104"/>
              </p:ext>
            </p:extLst>
          </p:nvPr>
        </p:nvGraphicFramePr>
        <p:xfrm>
          <a:off x="0" y="919721"/>
          <a:ext cx="9144000" cy="5175251"/>
        </p:xfrm>
        <a:graphic>
          <a:graphicData uri="http://schemas.openxmlformats.org/drawingml/2006/table">
            <a:tbl>
              <a:tblPr/>
              <a:tblGrid>
                <a:gridCol w="876272">
                  <a:extLst>
                    <a:ext uri="{9D8B030D-6E8A-4147-A177-3AD203B41FA5}">
                      <a16:colId xmlns:a16="http://schemas.microsoft.com/office/drawing/2014/main" val="20000"/>
                    </a:ext>
                  </a:extLst>
                </a:gridCol>
                <a:gridCol w="874601">
                  <a:extLst>
                    <a:ext uri="{9D8B030D-6E8A-4147-A177-3AD203B41FA5}">
                      <a16:colId xmlns:a16="http://schemas.microsoft.com/office/drawing/2014/main" val="20001"/>
                    </a:ext>
                  </a:extLst>
                </a:gridCol>
                <a:gridCol w="939819">
                  <a:extLst>
                    <a:ext uri="{9D8B030D-6E8A-4147-A177-3AD203B41FA5}">
                      <a16:colId xmlns:a16="http://schemas.microsoft.com/office/drawing/2014/main" val="20002"/>
                    </a:ext>
                  </a:extLst>
                </a:gridCol>
                <a:gridCol w="6453308">
                  <a:extLst>
                    <a:ext uri="{9D8B030D-6E8A-4147-A177-3AD203B41FA5}">
                      <a16:colId xmlns:a16="http://schemas.microsoft.com/office/drawing/2014/main" val="20003"/>
                    </a:ext>
                  </a:extLst>
                </a:gridCol>
              </a:tblGrid>
              <a:tr h="631825">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1" i="0" u="none" strike="noStrike" cap="none" normalizeH="0" baseline="0">
                          <a:ln>
                            <a:noFill/>
                          </a:ln>
                          <a:solidFill>
                            <a:srgbClr val="FFFFFF"/>
                          </a:solidFill>
                          <a:effectLst/>
                          <a:latin typeface="Times New Roman" pitchFamily="18" charset="0"/>
                          <a:cs typeface="Arial" pitchFamily="34" charset="0"/>
                        </a:rPr>
                        <a:t>p</a:t>
                      </a:r>
                      <a:r>
                        <a:rPr kumimoji="0" lang="en-US" sz="2000" b="1" i="0" u="none" strike="noStrike" cap="none" normalizeH="0" baseline="-25000">
                          <a:ln>
                            <a:noFill/>
                          </a:ln>
                          <a:solidFill>
                            <a:srgbClr val="FFFFFF"/>
                          </a:solidFill>
                          <a:effectLst/>
                          <a:latin typeface="Times New Roman" pitchFamily="18" charset="0"/>
                          <a:cs typeface="Arial" pitchFamily="34" charset="0"/>
                        </a:rPr>
                        <a:t>1</a:t>
                      </a:r>
                      <a:endParaRPr kumimoji="0" lang="en-US" sz="18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1" i="0" u="none" strike="noStrike" cap="none" normalizeH="0" baseline="0">
                          <a:ln>
                            <a:noFill/>
                          </a:ln>
                          <a:solidFill>
                            <a:srgbClr val="FFFFFF"/>
                          </a:solidFill>
                          <a:effectLst/>
                          <a:latin typeface="Times New Roman" pitchFamily="18" charset="0"/>
                          <a:cs typeface="Arial" pitchFamily="34" charset="0"/>
                        </a:rPr>
                        <a:t>p</a:t>
                      </a:r>
                      <a:r>
                        <a:rPr kumimoji="0" lang="en-US" sz="2000" b="1" i="0" u="none" strike="noStrike" cap="none" normalizeH="0" baseline="-25000">
                          <a:ln>
                            <a:noFill/>
                          </a:ln>
                          <a:solidFill>
                            <a:srgbClr val="FFFFFF"/>
                          </a:solidFill>
                          <a:effectLst/>
                          <a:latin typeface="Times New Roman" pitchFamily="18" charset="0"/>
                          <a:cs typeface="Arial" pitchFamily="34" charset="0"/>
                        </a:rPr>
                        <a:t>2</a:t>
                      </a:r>
                      <a:endParaRPr kumimoji="0" lang="en-US" sz="18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1" i="0" u="none" strike="noStrike" cap="none" normalizeH="0" baseline="0">
                          <a:ln>
                            <a:noFill/>
                          </a:ln>
                          <a:solidFill>
                            <a:srgbClr val="FFFFFF"/>
                          </a:solidFill>
                          <a:effectLst/>
                          <a:latin typeface="Times New Roman" pitchFamily="18" charset="0"/>
                          <a:cs typeface="Arial" pitchFamily="34" charset="0"/>
                        </a:rPr>
                        <a:t>p</a:t>
                      </a:r>
                      <a:r>
                        <a:rPr kumimoji="0" lang="en-US" sz="2000" b="1" i="0" u="none" strike="noStrike" cap="none" normalizeH="0" baseline="-25000">
                          <a:ln>
                            <a:noFill/>
                          </a:ln>
                          <a:solidFill>
                            <a:srgbClr val="FFFFFF"/>
                          </a:solidFill>
                          <a:effectLst/>
                          <a:latin typeface="Times New Roman" pitchFamily="18" charset="0"/>
                          <a:cs typeface="Arial" pitchFamily="34" charset="0"/>
                        </a:rPr>
                        <a:t>1 </a:t>
                      </a:r>
                      <a:r>
                        <a:rPr kumimoji="0" lang="en-US" sz="2000" b="1" i="0" u="none" strike="noStrike" cap="none" normalizeH="0" baseline="0">
                          <a:ln>
                            <a:noFill/>
                          </a:ln>
                          <a:solidFill>
                            <a:srgbClr val="FFFFFF"/>
                          </a:solidFill>
                          <a:effectLst/>
                          <a:latin typeface="Times New Roman" pitchFamily="18" charset="0"/>
                          <a:cs typeface="Arial" pitchFamily="34" charset="0"/>
                        </a:rPr>
                        <a:t>^</a:t>
                      </a:r>
                      <a:r>
                        <a:rPr kumimoji="0" lang="en-US" sz="2000" b="1" i="0" u="none" strike="noStrike" cap="none" normalizeH="0" baseline="-25000">
                          <a:ln>
                            <a:noFill/>
                          </a:ln>
                          <a:solidFill>
                            <a:srgbClr val="FFFFFF"/>
                          </a:solidFill>
                          <a:effectLst/>
                          <a:latin typeface="Times New Roman" pitchFamily="18" charset="0"/>
                          <a:cs typeface="Arial" pitchFamily="34" charset="0"/>
                        </a:rPr>
                        <a:t> </a:t>
                      </a:r>
                      <a:r>
                        <a:rPr kumimoji="0" lang="en-US" sz="2000" b="1" i="0" u="none" strike="noStrike" cap="none" normalizeH="0" baseline="0">
                          <a:ln>
                            <a:noFill/>
                          </a:ln>
                          <a:solidFill>
                            <a:srgbClr val="FFFFFF"/>
                          </a:solidFill>
                          <a:effectLst/>
                          <a:latin typeface="Times New Roman" pitchFamily="18" charset="0"/>
                          <a:cs typeface="Arial" pitchFamily="34" charset="0"/>
                        </a:rPr>
                        <a:t>p</a:t>
                      </a:r>
                      <a:r>
                        <a:rPr kumimoji="0" lang="en-US" sz="2000" b="1" i="0" u="none" strike="noStrike" cap="none" normalizeH="0" baseline="-25000">
                          <a:ln>
                            <a:noFill/>
                          </a:ln>
                          <a:solidFill>
                            <a:srgbClr val="FFFFFF"/>
                          </a:solidFill>
                          <a:effectLst/>
                          <a:latin typeface="Times New Roman" pitchFamily="18" charset="0"/>
                          <a:cs typeface="Arial" pitchFamily="34" charset="0"/>
                        </a:rPr>
                        <a:t>2</a:t>
                      </a:r>
                      <a:endParaRPr kumimoji="0" lang="en-US" sz="1800" b="1" i="0" u="none" strike="noStrike" cap="none" normalizeH="0" baseline="0">
                        <a:ln>
                          <a:noFill/>
                        </a:ln>
                        <a:solidFill>
                          <a:srgbClr val="FFFFFF"/>
                        </a:solidFill>
                        <a:effectLst/>
                        <a:latin typeface="I Times Italic"/>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1" i="0" u="none" strike="noStrike" cap="none" normalizeH="0" baseline="0">
                          <a:ln>
                            <a:noFill/>
                          </a:ln>
                          <a:solidFill>
                            <a:srgbClr val="FFFFFF"/>
                          </a:solidFill>
                          <a:effectLst/>
                          <a:latin typeface="Times New Roman" pitchFamily="18" charset="0"/>
                          <a:cs typeface="Arial" pitchFamily="34" charset="0"/>
                        </a:rPr>
                        <a:t>Example (assume age = 24, weight = 140)</a:t>
                      </a:r>
                      <a:endParaRPr kumimoji="0" lang="en-US" sz="1800" b="1" i="0" u="none" strike="noStrike" cap="none" normalizeH="0" baseline="0">
                        <a:ln>
                          <a:noFill/>
                        </a:ln>
                        <a:solidFill>
                          <a:srgbClr val="FFFFFF"/>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1376363">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false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false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false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1800" b="0" i="0" u="none" strike="noStrike" cap="none" normalizeH="0" baseline="0" dirty="0">
                          <a:ln>
                            <a:noFill/>
                          </a:ln>
                          <a:solidFill>
                            <a:srgbClr val="000000"/>
                          </a:solidFill>
                          <a:effectLst/>
                          <a:latin typeface="Times New Roman" pitchFamily="18" charset="0"/>
                          <a:cs typeface="Arial" pitchFamily="34" charset="0"/>
                        </a:rPr>
                        <a:t>(age &gt; 34) ^ (weight &gt; 140) is true, because (age &gt; 34) is false and (weight &gt; 140) is false.</a:t>
                      </a:r>
                      <a:endParaRPr kumimoji="0" lang="en-US" sz="16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1"/>
                  </a:ext>
                </a:extLst>
              </a:tr>
              <a:tr h="1158875">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false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true</a:t>
                      </a:r>
                      <a:endParaRPr kumimoji="0" lang="en-US" sz="18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true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1800" b="0" i="0" u="none" strike="noStrike" cap="none" normalizeH="0" baseline="0" dirty="0">
                          <a:ln>
                            <a:noFill/>
                          </a:ln>
                          <a:solidFill>
                            <a:srgbClr val="000000"/>
                          </a:solidFill>
                          <a:effectLst/>
                          <a:latin typeface="Times New Roman" pitchFamily="18" charset="0"/>
                          <a:cs typeface="Arial" pitchFamily="34" charset="0"/>
                        </a:rPr>
                        <a:t>(age &gt; 34) ^ (weight &gt;= 140) is true, because (age &gt; 34) is false but (weight &gt;= 140) is true.</a:t>
                      </a:r>
                      <a:endParaRPr kumimoji="0" lang="en-US" sz="16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2"/>
                  </a:ext>
                </a:extLst>
              </a:tr>
              <a:tr h="1376363">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true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false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true</a:t>
                      </a:r>
                      <a:endParaRPr kumimoji="0" lang="en-US" sz="2000" b="0" i="0" u="none" strike="noStrike" cap="none" normalizeH="0" baseline="0">
                        <a:ln>
                          <a:noFill/>
                        </a:ln>
                        <a:solidFill>
                          <a:srgbClr val="000080"/>
                        </a:solidFill>
                        <a:effectLst/>
                        <a:latin typeface="Goudy Sans Medium"/>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457200" algn="l"/>
                          <a:tab pos="938213" algn="ctr"/>
                          <a:tab pos="2025650" algn="ctr"/>
                          <a:tab pos="3052763" algn="ctr"/>
                          <a:tab pos="4090988" algn="ctr"/>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(age &gt; 14) ^ (weight &gt; 140) is true, because (age &gt; 14) is true and (weight &gt; 140) is false.</a:t>
                      </a:r>
                      <a:endParaRPr kumimoji="0" lang="en-US" sz="18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3"/>
                  </a:ext>
                </a:extLst>
              </a:tr>
              <a:tr h="631825">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true</a:t>
                      </a:r>
                      <a:endParaRPr kumimoji="0" lang="en-US" sz="18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a:ln>
                            <a:noFill/>
                          </a:ln>
                          <a:solidFill>
                            <a:srgbClr val="000000"/>
                          </a:solidFill>
                          <a:effectLst/>
                          <a:latin typeface="Times New Roman" pitchFamily="18" charset="0"/>
                          <a:cs typeface="Arial" pitchFamily="34" charset="0"/>
                        </a:rPr>
                        <a:t>true</a:t>
                      </a:r>
                      <a:endParaRPr kumimoji="0" lang="en-US" sz="1800" b="0" i="0" u="none" strike="noStrike" cap="none" normalizeH="0" baseline="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tab pos="938213" algn="ctr"/>
                          <a:tab pos="2025650" algn="ctr"/>
                          <a:tab pos="3052763" algn="ctr"/>
                          <a:tab pos="4090988" algn="ctr"/>
                        </a:tabLst>
                      </a:pPr>
                      <a:r>
                        <a:rPr kumimoji="0" lang="en-US" sz="2000" b="0" i="0" u="none" strike="noStrike" cap="none" normalizeH="0" baseline="0" dirty="0">
                          <a:ln>
                            <a:noFill/>
                          </a:ln>
                          <a:solidFill>
                            <a:srgbClr val="F2120C"/>
                          </a:solidFill>
                          <a:effectLst/>
                          <a:latin typeface="Times New Roman" pitchFamily="18" charset="0"/>
                          <a:cs typeface="Arial" pitchFamily="34" charset="0"/>
                        </a:rPr>
                        <a:t>false</a:t>
                      </a:r>
                      <a:endParaRPr kumimoji="0" lang="en-US" sz="2000" b="0" i="0" u="none" strike="noStrike" cap="none" normalizeH="0" baseline="0" dirty="0">
                        <a:ln>
                          <a:noFill/>
                        </a:ln>
                        <a:solidFill>
                          <a:srgbClr val="F2120C"/>
                        </a:solidFill>
                        <a:effectLst/>
                        <a:latin typeface="Goudy Sans Medium"/>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200000"/>
                        </a:lnSpc>
                        <a:spcBef>
                          <a:spcPct val="0"/>
                        </a:spcBef>
                        <a:spcAft>
                          <a:spcPct val="0"/>
                        </a:spcAft>
                        <a:buClrTx/>
                        <a:buSzTx/>
                        <a:buFontTx/>
                        <a:buNone/>
                        <a:tabLst/>
                      </a:pPr>
                      <a:r>
                        <a:rPr kumimoji="0" lang="en-US" sz="2000" b="0" i="0" u="none" strike="noStrike" cap="none" normalizeH="0" baseline="0" dirty="0">
                          <a:ln>
                            <a:noFill/>
                          </a:ln>
                          <a:solidFill>
                            <a:srgbClr val="000000"/>
                          </a:solidFill>
                          <a:effectLst/>
                          <a:latin typeface="Times New Roman" pitchFamily="18" charset="0"/>
                          <a:cs typeface="Arial" pitchFamily="34" charset="0"/>
                        </a:rPr>
                        <a:t> </a:t>
                      </a:r>
                      <a:endParaRPr kumimoji="0" lang="en-US" sz="1600" b="0" i="0" u="none" strike="noStrike" cap="none" normalizeH="0" baseline="0" dirty="0">
                        <a:ln>
                          <a:noFill/>
                        </a:ln>
                        <a:solidFill>
                          <a:srgbClr val="000000"/>
                        </a:solidFill>
                        <a:effectLst/>
                        <a:latin typeface="Times" pitchFamily="18" charset="0"/>
                        <a:cs typeface="Times New Roman"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CECEC"/>
                    </a:solidFill>
                  </a:tcPr>
                </a:tc>
                <a:extLst>
                  <a:ext uri="{0D108BD9-81ED-4DB2-BD59-A6C34878D82A}">
                    <a16:rowId xmlns:a16="http://schemas.microsoft.com/office/drawing/2014/main" val="10004"/>
                  </a:ext>
                </a:extLst>
              </a:tr>
            </a:tbl>
          </a:graphicData>
        </a:graphic>
      </p:graphicFrame>
      <p:sp>
        <p:nvSpPr>
          <p:cNvPr id="3" name="Rectangle 1">
            <a:extLst>
              <a:ext uri="{FF2B5EF4-FFF2-40B4-BE49-F238E27FC236}">
                <a16:creationId xmlns:a16="http://schemas.microsoft.com/office/drawing/2014/main" id="{DC9C2120-3F37-24D7-0441-0EEBA62ECBAE}"/>
              </a:ext>
            </a:extLst>
          </p:cNvPr>
          <p:cNvSpPr>
            <a:spLocks noChangeArrowheads="1"/>
          </p:cNvSpPr>
          <p:nvPr/>
        </p:nvSpPr>
        <p:spPr bwMode="auto">
          <a:xfrm>
            <a:off x="0" y="6094972"/>
            <a:ext cx="9144000" cy="830997"/>
          </a:xfrm>
          <a:prstGeom prst="rect">
            <a:avLst/>
          </a:prstGeom>
          <a:solidFill>
            <a:schemeClr val="bg1"/>
          </a:solidFill>
          <a:ln w="28575">
            <a:solidFill>
              <a:schemeClr val="accent1"/>
            </a:solid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the context of Boolean values, A ^ B returns true if and only if one of the operands (A or B) is true, but not both. </a:t>
            </a:r>
          </a:p>
        </p:txBody>
      </p:sp>
    </p:spTree>
    <p:extLst>
      <p:ext uri="{BB962C8B-B14F-4D97-AF65-F5344CB8AC3E}">
        <p14:creationId xmlns:p14="http://schemas.microsoft.com/office/powerpoint/2010/main" val="2511682132"/>
      </p:ext>
    </p:extLst>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Slide Number Placeholder 4">
            <a:extLst>
              <a:ext uri="{FF2B5EF4-FFF2-40B4-BE49-F238E27FC236}">
                <a16:creationId xmlns:a16="http://schemas.microsoft.com/office/drawing/2014/main" id="{562F3F6F-8702-AB41-8119-F4F4E8FA6922}"/>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E73EA6A3-1C59-7948-A8C4-A54E6BC95D1D}" type="slidenum">
              <a:rPr lang="en-US" altLang="en-US" sz="1400" smtClean="0"/>
              <a:pPr>
                <a:spcBef>
                  <a:spcPct val="0"/>
                </a:spcBef>
                <a:buClrTx/>
                <a:buSzTx/>
                <a:buFontTx/>
                <a:buNone/>
              </a:pPr>
              <a:t>78</a:t>
            </a:fld>
            <a:endParaRPr lang="en-US" altLang="en-US" sz="1400"/>
          </a:p>
        </p:txBody>
      </p:sp>
      <p:sp>
        <p:nvSpPr>
          <p:cNvPr id="73730" name="Rectangle 2">
            <a:extLst>
              <a:ext uri="{FF2B5EF4-FFF2-40B4-BE49-F238E27FC236}">
                <a16:creationId xmlns:a16="http://schemas.microsoft.com/office/drawing/2014/main" id="{AE12D8EC-0180-CE42-9511-4265D3B54B76}"/>
              </a:ext>
            </a:extLst>
          </p:cNvPr>
          <p:cNvSpPr>
            <a:spLocks noGrp="1" noChangeArrowheads="1"/>
          </p:cNvSpPr>
          <p:nvPr>
            <p:ph type="title"/>
          </p:nvPr>
        </p:nvSpPr>
        <p:spPr>
          <a:xfrm>
            <a:off x="304800" y="304800"/>
            <a:ext cx="8458200" cy="838200"/>
          </a:xfrm>
        </p:spPr>
        <p:txBody>
          <a:bodyPr>
            <a:normAutofit/>
          </a:bodyPr>
          <a:lstStyle/>
          <a:p>
            <a:r>
              <a:rPr lang="en-US" altLang="en-US" sz="3200" dirty="0"/>
              <a:t>Problem: Determining </a:t>
            </a:r>
            <a:r>
              <a:rPr lang="en-US" altLang="en-US" sz="3200" dirty="0">
                <a:cs typeface="Times New Roman" panose="02020603050405020304" pitchFamily="18" charset="0"/>
              </a:rPr>
              <a:t>Leap Year?</a:t>
            </a:r>
            <a:endParaRPr lang="en-US" altLang="en-US" sz="3200" dirty="0"/>
          </a:p>
        </p:txBody>
      </p:sp>
      <p:sp>
        <p:nvSpPr>
          <p:cNvPr id="73731" name="Text Box 5">
            <a:extLst>
              <a:ext uri="{FF2B5EF4-FFF2-40B4-BE49-F238E27FC236}">
                <a16:creationId xmlns:a16="http://schemas.microsoft.com/office/drawing/2014/main" id="{FEFCB640-73CB-704B-A513-A786250DB728}"/>
              </a:ext>
            </a:extLst>
          </p:cNvPr>
          <p:cNvSpPr txBox="1">
            <a:spLocks noChangeArrowheads="1"/>
          </p:cNvSpPr>
          <p:nvPr/>
        </p:nvSpPr>
        <p:spPr bwMode="auto">
          <a:xfrm>
            <a:off x="914400" y="1524000"/>
            <a:ext cx="7543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endParaRPr lang="en-US" altLang="en-US" sz="2400"/>
          </a:p>
        </p:txBody>
      </p:sp>
      <p:sp>
        <p:nvSpPr>
          <p:cNvPr id="73732" name="Text Box 6">
            <a:extLst>
              <a:ext uri="{FF2B5EF4-FFF2-40B4-BE49-F238E27FC236}">
                <a16:creationId xmlns:a16="http://schemas.microsoft.com/office/drawing/2014/main" id="{04D6C5F3-15C7-6941-BA36-AC5778C944F7}"/>
              </a:ext>
            </a:extLst>
          </p:cNvPr>
          <p:cNvSpPr txBox="1">
            <a:spLocks noChangeArrowheads="1"/>
          </p:cNvSpPr>
          <p:nvPr/>
        </p:nvSpPr>
        <p:spPr bwMode="auto">
          <a:xfrm>
            <a:off x="152400" y="1447800"/>
            <a:ext cx="89916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50000"/>
              </a:spcBef>
              <a:buClrTx/>
              <a:buSzTx/>
              <a:buFontTx/>
              <a:buNone/>
            </a:pPr>
            <a:r>
              <a:rPr lang="en-US" altLang="en-US"/>
              <a:t>This program </a:t>
            </a:r>
            <a:r>
              <a:rPr lang="en-US" altLang="en-US">
                <a:cs typeface="Times New Roman" panose="02020603050405020304" pitchFamily="18" charset="0"/>
              </a:rPr>
              <a:t>first prompts the user to enter a year as an </a:t>
            </a:r>
            <a:r>
              <a:rPr lang="en-US" altLang="en-US" u="sng">
                <a:cs typeface="Times New Roman" panose="02020603050405020304" pitchFamily="18" charset="0"/>
              </a:rPr>
              <a:t>int</a:t>
            </a:r>
            <a:r>
              <a:rPr lang="en-US" altLang="en-US">
                <a:cs typeface="Times New Roman" panose="02020603050405020304" pitchFamily="18" charset="0"/>
              </a:rPr>
              <a:t> value and checks if it is a leap year.</a:t>
            </a:r>
          </a:p>
          <a:p>
            <a:pPr>
              <a:spcBef>
                <a:spcPct val="50000"/>
              </a:spcBef>
              <a:buClrTx/>
              <a:buSzTx/>
              <a:buFontTx/>
              <a:buNone/>
            </a:pPr>
            <a:r>
              <a:rPr lang="en-US" altLang="en-US">
                <a:cs typeface="Times New Roman" panose="02020603050405020304" pitchFamily="18" charset="0"/>
              </a:rPr>
              <a:t>A year is a leap year if it </a:t>
            </a:r>
            <a:r>
              <a:rPr lang="en-US" altLang="en-US">
                <a:solidFill>
                  <a:srgbClr val="FF5050"/>
                </a:solidFill>
                <a:cs typeface="Times New Roman" panose="02020603050405020304" pitchFamily="18" charset="0"/>
              </a:rPr>
              <a:t>is divisible by 4</a:t>
            </a:r>
            <a:r>
              <a:rPr lang="en-US" altLang="en-US">
                <a:cs typeface="Times New Roman" panose="02020603050405020304" pitchFamily="18" charset="0"/>
              </a:rPr>
              <a:t> but </a:t>
            </a:r>
            <a:r>
              <a:rPr lang="en-US" altLang="en-US">
                <a:solidFill>
                  <a:schemeClr val="accent1"/>
                </a:solidFill>
                <a:cs typeface="Times New Roman" panose="02020603050405020304" pitchFamily="18" charset="0"/>
              </a:rPr>
              <a:t>not by 100</a:t>
            </a:r>
            <a:r>
              <a:rPr lang="en-US" altLang="en-US">
                <a:cs typeface="Times New Roman" panose="02020603050405020304" pitchFamily="18" charset="0"/>
              </a:rPr>
              <a:t>, or it is </a:t>
            </a:r>
            <a:r>
              <a:rPr lang="en-US" altLang="en-US">
                <a:solidFill>
                  <a:schemeClr val="tx2"/>
                </a:solidFill>
                <a:cs typeface="Times New Roman" panose="02020603050405020304" pitchFamily="18" charset="0"/>
              </a:rPr>
              <a:t>divisible by 400</a:t>
            </a:r>
            <a:r>
              <a:rPr lang="en-US" altLang="en-US">
                <a:cs typeface="Times New Roman" panose="02020603050405020304" pitchFamily="18" charset="0"/>
              </a:rPr>
              <a:t>.</a:t>
            </a:r>
          </a:p>
          <a:p>
            <a:pPr>
              <a:spcBef>
                <a:spcPct val="50000"/>
              </a:spcBef>
              <a:buClrTx/>
              <a:buSzTx/>
              <a:buFontTx/>
              <a:buNone/>
            </a:pPr>
            <a:r>
              <a:rPr lang="en-US" altLang="en-US">
                <a:cs typeface="Times New Roman" panose="02020603050405020304" pitchFamily="18" charset="0"/>
              </a:rPr>
              <a:t> (</a:t>
            </a:r>
            <a:r>
              <a:rPr lang="en-US" altLang="en-US">
                <a:solidFill>
                  <a:srgbClr val="FF5050"/>
                </a:solidFill>
                <a:cs typeface="Times New Roman" panose="02020603050405020304" pitchFamily="18" charset="0"/>
              </a:rPr>
              <a:t>year % 4 == 0</a:t>
            </a:r>
            <a:r>
              <a:rPr lang="en-US" altLang="en-US">
                <a:cs typeface="Times New Roman" panose="02020603050405020304" pitchFamily="18" charset="0"/>
              </a:rPr>
              <a:t> &amp;&amp; </a:t>
            </a:r>
            <a:r>
              <a:rPr lang="en-US" altLang="en-US">
                <a:solidFill>
                  <a:schemeClr val="accent1"/>
                </a:solidFill>
                <a:cs typeface="Times New Roman" panose="02020603050405020304" pitchFamily="18" charset="0"/>
              </a:rPr>
              <a:t>year % 100 != 0</a:t>
            </a:r>
            <a:r>
              <a:rPr lang="en-US" altLang="en-US">
                <a:cs typeface="Times New Roman" panose="02020603050405020304" pitchFamily="18" charset="0"/>
              </a:rPr>
              <a:t>) || (</a:t>
            </a:r>
            <a:r>
              <a:rPr lang="en-US" altLang="en-US">
                <a:solidFill>
                  <a:schemeClr val="tx2"/>
                </a:solidFill>
                <a:cs typeface="Times New Roman" panose="02020603050405020304" pitchFamily="18" charset="0"/>
              </a:rPr>
              <a:t>year % 400 == 0</a:t>
            </a:r>
            <a:r>
              <a:rPr lang="en-US" altLang="en-US">
                <a:cs typeface="Times New Roman" panose="02020603050405020304" pitchFamily="18" charset="0"/>
              </a:rPr>
              <a:t>)</a:t>
            </a:r>
            <a:endParaRPr lang="en-US" altLang="en-US"/>
          </a:p>
        </p:txBody>
      </p:sp>
      <p:sp>
        <p:nvSpPr>
          <p:cNvPr id="73733" name="Rectangle 8">
            <a:hlinkClick r:id="rId3"/>
            <a:extLst>
              <a:ext uri="{FF2B5EF4-FFF2-40B4-BE49-F238E27FC236}">
                <a16:creationId xmlns:a16="http://schemas.microsoft.com/office/drawing/2014/main" id="{8DEF9A63-DFB2-E348-B98E-8CE8B4271725}"/>
              </a:ext>
            </a:extLst>
          </p:cNvPr>
          <p:cNvSpPr>
            <a:spLocks noChangeArrowheads="1"/>
          </p:cNvSpPr>
          <p:nvPr/>
        </p:nvSpPr>
        <p:spPr bwMode="auto">
          <a:xfrm>
            <a:off x="5943600" y="5426075"/>
            <a:ext cx="1441450" cy="381000"/>
          </a:xfrm>
          <a:prstGeom prst="rect">
            <a:avLst/>
          </a:prstGeom>
          <a:solidFill>
            <a:srgbClr val="92D050"/>
          </a:solidFill>
          <a:ln>
            <a:noFill/>
          </a:ln>
          <a:extLst>
            <a:ext uri="{91240B29-F687-4F45-9708-019B960494DF}">
              <a14:hiddenLine xmlns:a14="http://schemas.microsoft.com/office/drawing/2010/main" w="12700" algn="ctr">
                <a:solidFill>
                  <a:srgbClr val="000000"/>
                </a:solidFill>
                <a:round/>
                <a:headEnd type="none" w="sm" len="sm"/>
                <a:tailEnd type="none" w="sm" len="sm"/>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2000"/>
              <a:t>LeapYear</a:t>
            </a:r>
          </a:p>
        </p:txBody>
      </p:sp>
    </p:spTree>
    <p:extLst>
      <p:ext uri="{BB962C8B-B14F-4D97-AF65-F5344CB8AC3E}">
        <p14:creationId xmlns:p14="http://schemas.microsoft.com/office/powerpoint/2010/main" val="968124865"/>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Number Placeholder 4">
            <a:extLst>
              <a:ext uri="{FF2B5EF4-FFF2-40B4-BE49-F238E27FC236}">
                <a16:creationId xmlns:a16="http://schemas.microsoft.com/office/drawing/2014/main" id="{188820DB-83AD-364D-8031-7612DA8F306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3086242-3771-324F-9E83-54B4F6BF4D47}" type="slidenum">
              <a:rPr lang="en-US" altLang="en-US" sz="1400" smtClean="0"/>
              <a:pPr>
                <a:spcBef>
                  <a:spcPct val="0"/>
                </a:spcBef>
                <a:buClrTx/>
                <a:buSzTx/>
                <a:buFontTx/>
                <a:buNone/>
              </a:pPr>
              <a:t>79</a:t>
            </a:fld>
            <a:endParaRPr lang="en-US" altLang="en-US" sz="1400"/>
          </a:p>
        </p:txBody>
      </p:sp>
      <p:sp>
        <p:nvSpPr>
          <p:cNvPr id="100354" name="Rectangle 2">
            <a:extLst>
              <a:ext uri="{FF2B5EF4-FFF2-40B4-BE49-F238E27FC236}">
                <a16:creationId xmlns:a16="http://schemas.microsoft.com/office/drawing/2014/main" id="{00E3DBCD-589D-A949-A98E-44364A11D29C}"/>
              </a:ext>
            </a:extLst>
          </p:cNvPr>
          <p:cNvSpPr>
            <a:spLocks noGrp="1" noChangeArrowheads="1"/>
          </p:cNvSpPr>
          <p:nvPr>
            <p:ph type="title"/>
          </p:nvPr>
        </p:nvSpPr>
        <p:spPr>
          <a:xfrm>
            <a:off x="685800" y="228600"/>
            <a:ext cx="7772400" cy="609600"/>
          </a:xfrm>
        </p:spPr>
        <p:txBody>
          <a:bodyPr>
            <a:normAutofit fontScale="90000"/>
          </a:bodyPr>
          <a:lstStyle/>
          <a:p>
            <a:r>
              <a:rPr lang="en-US" altLang="en-US"/>
              <a:t>Conditional Operators</a:t>
            </a:r>
            <a:endParaRPr lang="en-US" altLang="en-US" b="1">
              <a:latin typeface="Book Antiqua" panose="02040602050305030304" pitchFamily="18" charset="0"/>
            </a:endParaRPr>
          </a:p>
        </p:txBody>
      </p:sp>
      <p:sp>
        <p:nvSpPr>
          <p:cNvPr id="100355" name="Rectangle 3">
            <a:extLst>
              <a:ext uri="{FF2B5EF4-FFF2-40B4-BE49-F238E27FC236}">
                <a16:creationId xmlns:a16="http://schemas.microsoft.com/office/drawing/2014/main" id="{D59258AD-80C1-6C40-BD8F-B2119F3BE36E}"/>
              </a:ext>
            </a:extLst>
          </p:cNvPr>
          <p:cNvSpPr>
            <a:spLocks noGrp="1" noChangeArrowheads="1"/>
          </p:cNvSpPr>
          <p:nvPr>
            <p:ph type="body" idx="1"/>
          </p:nvPr>
        </p:nvSpPr>
        <p:spPr>
          <a:xfrm>
            <a:off x="304800" y="990600"/>
            <a:ext cx="8534400" cy="5334000"/>
          </a:xfrm>
        </p:spPr>
        <p:txBody>
          <a:bodyPr>
            <a:normAutofit/>
          </a:bodyPr>
          <a:lstStyle/>
          <a:p>
            <a:pPr>
              <a:lnSpc>
                <a:spcPct val="90000"/>
              </a:lnSpc>
              <a:buFont typeface="Monotype Sorts" pitchFamily="2" charset="2"/>
              <a:buNone/>
            </a:pPr>
            <a:r>
              <a:rPr lang="en-US" altLang="en-US" sz="3000" dirty="0"/>
              <a:t>if (x &gt; 0) </a:t>
            </a:r>
          </a:p>
          <a:p>
            <a:pPr>
              <a:lnSpc>
                <a:spcPct val="90000"/>
              </a:lnSpc>
              <a:buFont typeface="Monotype Sorts" pitchFamily="2" charset="2"/>
              <a:buNone/>
            </a:pPr>
            <a:r>
              <a:rPr lang="en-US" altLang="en-US" sz="3000" dirty="0"/>
              <a:t>  y = 1</a:t>
            </a:r>
          </a:p>
          <a:p>
            <a:pPr>
              <a:lnSpc>
                <a:spcPct val="90000"/>
              </a:lnSpc>
              <a:spcBef>
                <a:spcPct val="0"/>
              </a:spcBef>
              <a:buFont typeface="Monotype Sorts" pitchFamily="2" charset="2"/>
              <a:buNone/>
            </a:pPr>
            <a:r>
              <a:rPr lang="en-US" altLang="en-US" sz="3000" dirty="0"/>
              <a:t>else </a:t>
            </a:r>
          </a:p>
          <a:p>
            <a:pPr>
              <a:lnSpc>
                <a:spcPct val="90000"/>
              </a:lnSpc>
              <a:spcBef>
                <a:spcPct val="0"/>
              </a:spcBef>
              <a:buFont typeface="Monotype Sorts" pitchFamily="2" charset="2"/>
              <a:buNone/>
            </a:pPr>
            <a:r>
              <a:rPr lang="en-US" altLang="en-US" sz="3000" dirty="0"/>
              <a:t>  y = -1;</a:t>
            </a:r>
          </a:p>
          <a:p>
            <a:pPr>
              <a:lnSpc>
                <a:spcPct val="90000"/>
              </a:lnSpc>
              <a:spcBef>
                <a:spcPct val="0"/>
              </a:spcBef>
              <a:buFont typeface="Monotype Sorts" pitchFamily="2" charset="2"/>
              <a:buNone/>
            </a:pPr>
            <a:endParaRPr lang="en-US" altLang="en-US" sz="3000" dirty="0"/>
          </a:p>
          <a:p>
            <a:pPr>
              <a:lnSpc>
                <a:spcPct val="90000"/>
              </a:lnSpc>
              <a:spcBef>
                <a:spcPct val="0"/>
              </a:spcBef>
              <a:buFont typeface="Monotype Sorts" pitchFamily="2" charset="2"/>
              <a:buNone/>
            </a:pPr>
            <a:r>
              <a:rPr lang="en-US" altLang="en-US" sz="3000" dirty="0"/>
              <a:t>is equivalent to</a:t>
            </a:r>
          </a:p>
          <a:p>
            <a:pPr>
              <a:lnSpc>
                <a:spcPct val="90000"/>
              </a:lnSpc>
              <a:spcBef>
                <a:spcPct val="0"/>
              </a:spcBef>
              <a:buFont typeface="Monotype Sorts" pitchFamily="2" charset="2"/>
              <a:buNone/>
            </a:pPr>
            <a:endParaRPr lang="en-US" altLang="en-US" sz="3000" dirty="0"/>
          </a:p>
          <a:p>
            <a:pPr>
              <a:lnSpc>
                <a:spcPct val="90000"/>
              </a:lnSpc>
              <a:spcBef>
                <a:spcPct val="0"/>
              </a:spcBef>
              <a:buFont typeface="Monotype Sorts" pitchFamily="2" charset="2"/>
              <a:buNone/>
            </a:pPr>
            <a:r>
              <a:rPr lang="en-US" altLang="en-US" sz="3000" dirty="0"/>
              <a:t>y = (x &gt; 0) ? 1 : -1;</a:t>
            </a:r>
          </a:p>
          <a:p>
            <a:pPr>
              <a:lnSpc>
                <a:spcPct val="90000"/>
              </a:lnSpc>
              <a:spcBef>
                <a:spcPct val="0"/>
              </a:spcBef>
              <a:buFont typeface="Monotype Sorts" pitchFamily="2" charset="2"/>
              <a:buNone/>
            </a:pPr>
            <a:r>
              <a:rPr lang="en-US" altLang="en-US" sz="3000" dirty="0"/>
              <a:t>(</a:t>
            </a:r>
            <a:r>
              <a:rPr lang="en-US" altLang="en-US" sz="3000" dirty="0" err="1"/>
              <a:t>boolean</a:t>
            </a:r>
            <a:r>
              <a:rPr lang="en-US" altLang="en-US" sz="3000" dirty="0"/>
              <a:t>-expression) ? expression1 : expression2</a:t>
            </a:r>
          </a:p>
          <a:p>
            <a:pPr>
              <a:lnSpc>
                <a:spcPct val="90000"/>
              </a:lnSpc>
              <a:spcBef>
                <a:spcPct val="0"/>
              </a:spcBef>
              <a:buFont typeface="Monotype Sorts" pitchFamily="2" charset="2"/>
              <a:buNone/>
            </a:pPr>
            <a:endParaRPr lang="en-US" altLang="en-US" sz="3000" dirty="0"/>
          </a:p>
        </p:txBody>
      </p:sp>
    </p:spTree>
    <p:extLst>
      <p:ext uri="{BB962C8B-B14F-4D97-AF65-F5344CB8AC3E}">
        <p14:creationId xmlns:p14="http://schemas.microsoft.com/office/powerpoint/2010/main" val="1298342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948F1EF-BA92-7E8F-C643-2FA103D9DE45}"/>
              </a:ext>
            </a:extLst>
          </p:cNvPr>
          <p:cNvPicPr>
            <a:picLocks noChangeAspect="1"/>
          </p:cNvPicPr>
          <p:nvPr/>
        </p:nvPicPr>
        <p:blipFill rotWithShape="1">
          <a:blip r:embed="rId3"/>
          <a:srcRect l="30000" t="23181" r="29770" b="40651"/>
          <a:stretch/>
        </p:blipFill>
        <p:spPr>
          <a:xfrm>
            <a:off x="1127190" y="1686910"/>
            <a:ext cx="6889620" cy="3484180"/>
          </a:xfrm>
          <a:prstGeom prst="rect">
            <a:avLst/>
          </a:prstGeom>
        </p:spPr>
      </p:pic>
    </p:spTree>
    <p:extLst>
      <p:ext uri="{BB962C8B-B14F-4D97-AF65-F5344CB8AC3E}">
        <p14:creationId xmlns:p14="http://schemas.microsoft.com/office/powerpoint/2010/main" val="74914401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Slide Number Placeholder 4">
            <a:extLst>
              <a:ext uri="{FF2B5EF4-FFF2-40B4-BE49-F238E27FC236}">
                <a16:creationId xmlns:a16="http://schemas.microsoft.com/office/drawing/2014/main" id="{40204047-1AD7-C246-A088-73670C62D40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8053CFC-371B-8843-A327-AE0A6FB143BD}" type="slidenum">
              <a:rPr lang="en-US" altLang="en-US" sz="1400" smtClean="0"/>
              <a:pPr>
                <a:spcBef>
                  <a:spcPct val="0"/>
                </a:spcBef>
                <a:buClrTx/>
                <a:buSzTx/>
                <a:buFontTx/>
                <a:buNone/>
              </a:pPr>
              <a:t>80</a:t>
            </a:fld>
            <a:endParaRPr lang="en-US" altLang="en-US" sz="1400"/>
          </a:p>
        </p:txBody>
      </p:sp>
      <p:sp>
        <p:nvSpPr>
          <p:cNvPr id="102402" name="Rectangle 2">
            <a:extLst>
              <a:ext uri="{FF2B5EF4-FFF2-40B4-BE49-F238E27FC236}">
                <a16:creationId xmlns:a16="http://schemas.microsoft.com/office/drawing/2014/main" id="{B0993994-804B-7641-9196-D1128C0408E3}"/>
              </a:ext>
            </a:extLst>
          </p:cNvPr>
          <p:cNvSpPr>
            <a:spLocks noGrp="1" noChangeArrowheads="1"/>
          </p:cNvSpPr>
          <p:nvPr>
            <p:ph type="title"/>
          </p:nvPr>
        </p:nvSpPr>
        <p:spPr>
          <a:xfrm>
            <a:off x="685800" y="0"/>
            <a:ext cx="7772400" cy="1428750"/>
          </a:xfrm>
        </p:spPr>
        <p:txBody>
          <a:bodyPr/>
          <a:lstStyle/>
          <a:p>
            <a:r>
              <a:rPr lang="en-US" altLang="en-US"/>
              <a:t>Conditional Operator</a:t>
            </a:r>
            <a:endParaRPr lang="en-US" altLang="en-US" b="1">
              <a:latin typeface="Book Antiqua" panose="02040602050305030304" pitchFamily="18" charset="0"/>
            </a:endParaRPr>
          </a:p>
        </p:txBody>
      </p:sp>
      <p:sp>
        <p:nvSpPr>
          <p:cNvPr id="102403" name="Rectangle 3">
            <a:extLst>
              <a:ext uri="{FF2B5EF4-FFF2-40B4-BE49-F238E27FC236}">
                <a16:creationId xmlns:a16="http://schemas.microsoft.com/office/drawing/2014/main" id="{A3EDF271-6AB3-644A-A340-69F26A0B852B}"/>
              </a:ext>
            </a:extLst>
          </p:cNvPr>
          <p:cNvSpPr>
            <a:spLocks noGrp="1" noChangeArrowheads="1"/>
          </p:cNvSpPr>
          <p:nvPr>
            <p:ph type="body" idx="1"/>
          </p:nvPr>
        </p:nvSpPr>
        <p:spPr>
          <a:xfrm>
            <a:off x="228600" y="1524000"/>
            <a:ext cx="8915400" cy="4495800"/>
          </a:xfrm>
        </p:spPr>
        <p:txBody>
          <a:bodyPr/>
          <a:lstStyle/>
          <a:p>
            <a:pPr>
              <a:buFont typeface="Monotype Sorts" pitchFamily="2" charset="2"/>
              <a:buNone/>
            </a:pPr>
            <a:r>
              <a:rPr lang="en-US" altLang="en-US" sz="2800" b="1">
                <a:latin typeface="Courier New" panose="02070309020205020404" pitchFamily="49" charset="0"/>
              </a:rPr>
              <a:t>if (num % 2 == 0)</a:t>
            </a:r>
          </a:p>
          <a:p>
            <a:pPr>
              <a:buFont typeface="Monotype Sorts" pitchFamily="2" charset="2"/>
              <a:buNone/>
            </a:pPr>
            <a:r>
              <a:rPr lang="en-US" altLang="en-US" sz="2800" b="1">
                <a:latin typeface="Courier New" panose="02070309020205020404" pitchFamily="49" charset="0"/>
              </a:rPr>
              <a:t>  System.out.println(num + “is even”);</a:t>
            </a:r>
          </a:p>
          <a:p>
            <a:pPr>
              <a:spcBef>
                <a:spcPct val="0"/>
              </a:spcBef>
              <a:buFont typeface="Monotype Sorts" pitchFamily="2" charset="2"/>
              <a:buNone/>
            </a:pPr>
            <a:r>
              <a:rPr lang="en-US" altLang="en-US" sz="2800" b="1">
                <a:latin typeface="Courier New" panose="02070309020205020404" pitchFamily="49" charset="0"/>
              </a:rPr>
              <a:t>else </a:t>
            </a:r>
          </a:p>
          <a:p>
            <a:pPr>
              <a:spcBef>
                <a:spcPct val="0"/>
              </a:spcBef>
              <a:buFont typeface="Monotype Sorts" pitchFamily="2" charset="2"/>
              <a:buNone/>
            </a:pPr>
            <a:r>
              <a:rPr lang="en-US" altLang="en-US" sz="2800" b="1">
                <a:latin typeface="Courier New" panose="02070309020205020404" pitchFamily="49" charset="0"/>
              </a:rPr>
              <a:t>  System.out.println(num + “is odd”);</a:t>
            </a:r>
          </a:p>
          <a:p>
            <a:pPr>
              <a:spcBef>
                <a:spcPct val="0"/>
              </a:spcBef>
              <a:buFont typeface="Monotype Sorts" pitchFamily="2" charset="2"/>
              <a:buNone/>
            </a:pPr>
            <a:endParaRPr lang="en-US" altLang="en-US" sz="2800" b="1">
              <a:latin typeface="Courier New" panose="02070309020205020404" pitchFamily="49" charset="0"/>
            </a:endParaRPr>
          </a:p>
          <a:p>
            <a:pPr>
              <a:spcBef>
                <a:spcPct val="0"/>
              </a:spcBef>
              <a:buFont typeface="Monotype Sorts" pitchFamily="2" charset="2"/>
              <a:buNone/>
            </a:pPr>
            <a:endParaRPr lang="en-US" altLang="en-US" sz="2800" b="1">
              <a:latin typeface="Courier New" panose="02070309020205020404" pitchFamily="49" charset="0"/>
            </a:endParaRPr>
          </a:p>
          <a:p>
            <a:pPr>
              <a:spcBef>
                <a:spcPct val="0"/>
              </a:spcBef>
              <a:buFont typeface="Monotype Sorts" pitchFamily="2" charset="2"/>
              <a:buNone/>
            </a:pPr>
            <a:r>
              <a:rPr lang="en-US" altLang="en-US" sz="2800" b="1">
                <a:latin typeface="Courier New" panose="02070309020205020404" pitchFamily="49" charset="0"/>
              </a:rPr>
              <a:t>System.out.println(</a:t>
            </a:r>
          </a:p>
          <a:p>
            <a:pPr>
              <a:spcBef>
                <a:spcPct val="0"/>
              </a:spcBef>
              <a:buFont typeface="Monotype Sorts" pitchFamily="2" charset="2"/>
              <a:buNone/>
            </a:pPr>
            <a:r>
              <a:rPr lang="en-US" altLang="en-US" sz="2800" b="1">
                <a:latin typeface="Courier New" panose="02070309020205020404" pitchFamily="49" charset="0"/>
              </a:rPr>
              <a:t>  (num % 2 == 0)? num + “is even” :</a:t>
            </a:r>
          </a:p>
          <a:p>
            <a:pPr>
              <a:spcBef>
                <a:spcPct val="0"/>
              </a:spcBef>
              <a:buFont typeface="Monotype Sorts" pitchFamily="2" charset="2"/>
              <a:buNone/>
            </a:pPr>
            <a:r>
              <a:rPr lang="en-US" altLang="en-US" sz="2800" b="1">
                <a:latin typeface="Courier New" panose="02070309020205020404" pitchFamily="49" charset="0"/>
              </a:rPr>
              <a:t>  num + “is odd”);</a:t>
            </a:r>
          </a:p>
          <a:p>
            <a:pPr>
              <a:spcBef>
                <a:spcPct val="0"/>
              </a:spcBef>
              <a:buFont typeface="Monotype Sorts" pitchFamily="2" charset="2"/>
              <a:buNone/>
            </a:pPr>
            <a:endParaRPr lang="en-US" altLang="en-US" sz="2800">
              <a:latin typeface="Courier New" panose="02070309020205020404" pitchFamily="49" charset="0"/>
            </a:endParaRPr>
          </a:p>
        </p:txBody>
      </p:sp>
    </p:spTree>
    <p:extLst>
      <p:ext uri="{BB962C8B-B14F-4D97-AF65-F5344CB8AC3E}">
        <p14:creationId xmlns:p14="http://schemas.microsoft.com/office/powerpoint/2010/main" val="89804393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Slide Number Placeholder 4">
            <a:extLst>
              <a:ext uri="{FF2B5EF4-FFF2-40B4-BE49-F238E27FC236}">
                <a16:creationId xmlns:a16="http://schemas.microsoft.com/office/drawing/2014/main" id="{6D5AB31F-0C50-9C40-84C0-8735BC0DEAC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12980364-F979-DD46-850E-0D2C1982FE99}" type="slidenum">
              <a:rPr lang="en-US" altLang="en-US" sz="1400" smtClean="0"/>
              <a:pPr>
                <a:spcBef>
                  <a:spcPct val="0"/>
                </a:spcBef>
                <a:buClrTx/>
                <a:buSzTx/>
                <a:buFontTx/>
                <a:buNone/>
              </a:pPr>
              <a:t>81</a:t>
            </a:fld>
            <a:endParaRPr lang="en-US" altLang="en-US" sz="1400"/>
          </a:p>
        </p:txBody>
      </p:sp>
      <p:sp>
        <p:nvSpPr>
          <p:cNvPr id="104450" name="Rectangle 2">
            <a:extLst>
              <a:ext uri="{FF2B5EF4-FFF2-40B4-BE49-F238E27FC236}">
                <a16:creationId xmlns:a16="http://schemas.microsoft.com/office/drawing/2014/main" id="{BCDD9E97-42B5-CE48-BE70-ADABDE268C84}"/>
              </a:ext>
            </a:extLst>
          </p:cNvPr>
          <p:cNvSpPr>
            <a:spLocks noGrp="1" noChangeArrowheads="1"/>
          </p:cNvSpPr>
          <p:nvPr>
            <p:ph type="title"/>
          </p:nvPr>
        </p:nvSpPr>
        <p:spPr>
          <a:xfrm>
            <a:off x="685800" y="0"/>
            <a:ext cx="7772400" cy="1428750"/>
          </a:xfrm>
        </p:spPr>
        <p:txBody>
          <a:bodyPr/>
          <a:lstStyle/>
          <a:p>
            <a:r>
              <a:rPr lang="en-US" altLang="en-US"/>
              <a:t>Conditional Operator, cont.</a:t>
            </a:r>
            <a:endParaRPr lang="en-US" altLang="en-US" b="1">
              <a:latin typeface="Book Antiqua" panose="02040602050305030304" pitchFamily="18" charset="0"/>
            </a:endParaRPr>
          </a:p>
        </p:txBody>
      </p:sp>
      <p:sp>
        <p:nvSpPr>
          <p:cNvPr id="104451" name="Rectangle 3">
            <a:extLst>
              <a:ext uri="{FF2B5EF4-FFF2-40B4-BE49-F238E27FC236}">
                <a16:creationId xmlns:a16="http://schemas.microsoft.com/office/drawing/2014/main" id="{448C16FC-7501-934B-908E-E1D8CD7AEE87}"/>
              </a:ext>
            </a:extLst>
          </p:cNvPr>
          <p:cNvSpPr>
            <a:spLocks noGrp="1" noChangeArrowheads="1"/>
          </p:cNvSpPr>
          <p:nvPr>
            <p:ph type="body" idx="1"/>
          </p:nvPr>
        </p:nvSpPr>
        <p:spPr>
          <a:xfrm>
            <a:off x="347663" y="1524000"/>
            <a:ext cx="8602662" cy="944563"/>
          </a:xfrm>
        </p:spPr>
        <p:txBody>
          <a:bodyPr/>
          <a:lstStyle/>
          <a:p>
            <a:pPr>
              <a:buFont typeface="Monotype Sorts" pitchFamily="2" charset="2"/>
              <a:buNone/>
            </a:pPr>
            <a:r>
              <a:rPr lang="en-US" altLang="en-US" sz="3000" b="1">
                <a:latin typeface="Courier New" panose="02070309020205020404" pitchFamily="49" charset="0"/>
              </a:rPr>
              <a:t>boolean-expression ? exp1 : exp2</a:t>
            </a:r>
          </a:p>
          <a:p>
            <a:pPr>
              <a:spcBef>
                <a:spcPct val="0"/>
              </a:spcBef>
              <a:buFont typeface="Monotype Sorts" pitchFamily="2" charset="2"/>
              <a:buNone/>
            </a:pPr>
            <a:endParaRPr lang="en-US" altLang="en-US" sz="3000">
              <a:latin typeface="Courier New" panose="02070309020205020404" pitchFamily="49" charset="0"/>
            </a:endParaRPr>
          </a:p>
        </p:txBody>
      </p:sp>
    </p:spTree>
    <p:extLst>
      <p:ext uri="{BB962C8B-B14F-4D97-AF65-F5344CB8AC3E}">
        <p14:creationId xmlns:p14="http://schemas.microsoft.com/office/powerpoint/2010/main" val="337277831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Slide Number Placeholder 4">
            <a:extLst>
              <a:ext uri="{FF2B5EF4-FFF2-40B4-BE49-F238E27FC236}">
                <a16:creationId xmlns:a16="http://schemas.microsoft.com/office/drawing/2014/main" id="{28BDB3A1-87B4-1449-BED1-851804002D4F}"/>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CB1C44F-D154-0840-ADC8-CC55168FE2A1}" type="slidenum">
              <a:rPr lang="en-US" altLang="en-US" sz="1400" smtClean="0"/>
              <a:pPr>
                <a:spcBef>
                  <a:spcPct val="0"/>
                </a:spcBef>
                <a:buClrTx/>
                <a:buSzTx/>
                <a:buFontTx/>
                <a:buNone/>
              </a:pPr>
              <a:t>82</a:t>
            </a:fld>
            <a:endParaRPr lang="en-US" altLang="en-US" sz="1400"/>
          </a:p>
        </p:txBody>
      </p:sp>
      <p:sp>
        <p:nvSpPr>
          <p:cNvPr id="106498" name="Rectangle 2">
            <a:extLst>
              <a:ext uri="{FF2B5EF4-FFF2-40B4-BE49-F238E27FC236}">
                <a16:creationId xmlns:a16="http://schemas.microsoft.com/office/drawing/2014/main" id="{34E942AD-BB16-7A41-B2B4-1FB2C1D998C9}"/>
              </a:ext>
            </a:extLst>
          </p:cNvPr>
          <p:cNvSpPr>
            <a:spLocks noGrp="1" noChangeArrowheads="1"/>
          </p:cNvSpPr>
          <p:nvPr>
            <p:ph type="title"/>
          </p:nvPr>
        </p:nvSpPr>
        <p:spPr>
          <a:xfrm>
            <a:off x="685800" y="0"/>
            <a:ext cx="7772400" cy="1143000"/>
          </a:xfrm>
        </p:spPr>
        <p:txBody>
          <a:bodyPr/>
          <a:lstStyle/>
          <a:p>
            <a:r>
              <a:rPr lang="en-US" altLang="en-US"/>
              <a:t>Operator Precedence</a:t>
            </a:r>
          </a:p>
        </p:txBody>
      </p:sp>
      <p:sp>
        <p:nvSpPr>
          <p:cNvPr id="128004" name="Rectangle 3">
            <a:extLst>
              <a:ext uri="{FF2B5EF4-FFF2-40B4-BE49-F238E27FC236}">
                <a16:creationId xmlns:a16="http://schemas.microsoft.com/office/drawing/2014/main" id="{1F58921F-6201-1843-9DC2-38CB967AB207}"/>
              </a:ext>
            </a:extLst>
          </p:cNvPr>
          <p:cNvSpPr>
            <a:spLocks noGrp="1" noChangeArrowheads="1"/>
          </p:cNvSpPr>
          <p:nvPr>
            <p:ph type="body" idx="1"/>
          </p:nvPr>
        </p:nvSpPr>
        <p:spPr>
          <a:xfrm>
            <a:off x="0" y="867192"/>
            <a:ext cx="9144000" cy="5257800"/>
          </a:xfrm>
        </p:spPr>
        <p:txBody>
          <a:bodyPr/>
          <a:lstStyle/>
          <a:p>
            <a:pPr algn="just">
              <a:defRPr/>
            </a:pPr>
            <a:r>
              <a:rPr lang="en-US" sz="2000" b="1" dirty="0" err="1">
                <a:solidFill>
                  <a:schemeClr val="accent4"/>
                </a:solidFill>
                <a:latin typeface="Courier New" pitchFamily="49" charset="0"/>
              </a:rPr>
              <a:t>var</a:t>
            </a:r>
            <a:r>
              <a:rPr lang="en-US" sz="2000" b="1" dirty="0">
                <a:solidFill>
                  <a:schemeClr val="accent4"/>
                </a:solidFill>
                <a:latin typeface="Courier New" pitchFamily="49" charset="0"/>
              </a:rPr>
              <a:t>++, </a:t>
            </a:r>
            <a:r>
              <a:rPr lang="en-US" sz="2000" b="1" dirty="0" err="1">
                <a:solidFill>
                  <a:schemeClr val="accent4"/>
                </a:solidFill>
                <a:latin typeface="Courier New" pitchFamily="49" charset="0"/>
              </a:rPr>
              <a:t>var</a:t>
            </a:r>
            <a:r>
              <a:rPr lang="en-US" sz="2000" b="1" dirty="0">
                <a:solidFill>
                  <a:schemeClr val="accent4"/>
                </a:solidFill>
                <a:latin typeface="Courier New" pitchFamily="49" charset="0"/>
              </a:rPr>
              <a:t>--</a:t>
            </a:r>
          </a:p>
          <a:p>
            <a:pPr algn="just">
              <a:defRPr/>
            </a:pPr>
            <a:r>
              <a:rPr lang="en-US" sz="2000" b="1" dirty="0">
                <a:solidFill>
                  <a:schemeClr val="accent4"/>
                </a:solidFill>
                <a:latin typeface="Courier New" pitchFamily="49" charset="0"/>
              </a:rPr>
              <a:t>+, - (Unary plus and minus), ++</a:t>
            </a:r>
            <a:r>
              <a:rPr lang="en-US" sz="2000" b="1" dirty="0" err="1">
                <a:solidFill>
                  <a:schemeClr val="accent4"/>
                </a:solidFill>
                <a:latin typeface="Courier New" pitchFamily="49" charset="0"/>
              </a:rPr>
              <a:t>var</a:t>
            </a:r>
            <a:r>
              <a:rPr lang="en-US" sz="2000" b="1" dirty="0">
                <a:solidFill>
                  <a:schemeClr val="accent4"/>
                </a:solidFill>
              </a:rPr>
              <a:t>,</a:t>
            </a:r>
            <a:r>
              <a:rPr lang="en-US" sz="2000" b="1" dirty="0">
                <a:solidFill>
                  <a:schemeClr val="accent4"/>
                </a:solidFill>
                <a:latin typeface="Courier New" pitchFamily="49" charset="0"/>
              </a:rPr>
              <a:t>--</a:t>
            </a:r>
            <a:r>
              <a:rPr lang="en-US" sz="2000" b="1" dirty="0" err="1">
                <a:solidFill>
                  <a:schemeClr val="accent4"/>
                </a:solidFill>
                <a:latin typeface="Courier New" pitchFamily="49" charset="0"/>
              </a:rPr>
              <a:t>var</a:t>
            </a:r>
            <a:endParaRPr lang="en-US" sz="2000" b="1" dirty="0">
              <a:solidFill>
                <a:schemeClr val="accent4"/>
              </a:solidFill>
              <a:latin typeface="Courier New" pitchFamily="49" charset="0"/>
            </a:endParaRPr>
          </a:p>
          <a:p>
            <a:pPr algn="just">
              <a:defRPr/>
            </a:pPr>
            <a:r>
              <a:rPr lang="en-US" sz="2000" b="1" dirty="0">
                <a:solidFill>
                  <a:schemeClr val="accent4"/>
                </a:solidFill>
                <a:latin typeface="Courier New" pitchFamily="49" charset="0"/>
              </a:rPr>
              <a:t>(type) Casting</a:t>
            </a:r>
          </a:p>
          <a:p>
            <a:pPr algn="just">
              <a:defRPr/>
            </a:pPr>
            <a:r>
              <a:rPr lang="en-US" sz="2000" b="1" dirty="0">
                <a:solidFill>
                  <a:schemeClr val="accent4"/>
                </a:solidFill>
                <a:latin typeface="Courier New" pitchFamily="49" charset="0"/>
              </a:rPr>
              <a:t>! (Not)</a:t>
            </a:r>
          </a:p>
          <a:p>
            <a:pPr algn="just">
              <a:defRPr/>
            </a:pPr>
            <a:r>
              <a:rPr lang="en-US" sz="2000" b="1" dirty="0">
                <a:solidFill>
                  <a:schemeClr val="accent4"/>
                </a:solidFill>
                <a:latin typeface="Courier New" pitchFamily="49" charset="0"/>
              </a:rPr>
              <a:t>*</a:t>
            </a:r>
            <a:r>
              <a:rPr lang="en-US" sz="2000" b="1" dirty="0">
                <a:solidFill>
                  <a:schemeClr val="accent4"/>
                </a:solidFill>
              </a:rPr>
              <a:t>,</a:t>
            </a:r>
            <a:r>
              <a:rPr lang="en-US" sz="2000" b="1" dirty="0">
                <a:solidFill>
                  <a:schemeClr val="accent4"/>
                </a:solidFill>
                <a:latin typeface="Courier New" pitchFamily="49" charset="0"/>
              </a:rPr>
              <a:t> /</a:t>
            </a:r>
            <a:r>
              <a:rPr lang="en-US" sz="2000" b="1" dirty="0">
                <a:solidFill>
                  <a:schemeClr val="accent4"/>
                </a:solidFill>
              </a:rPr>
              <a:t>,</a:t>
            </a:r>
            <a:r>
              <a:rPr lang="en-US" sz="2000" b="1" dirty="0">
                <a:solidFill>
                  <a:schemeClr val="accent4"/>
                </a:solidFill>
                <a:latin typeface="Courier New" pitchFamily="49" charset="0"/>
              </a:rPr>
              <a:t> % (Multiplication, division, and remainder)</a:t>
            </a:r>
          </a:p>
          <a:p>
            <a:pPr algn="just">
              <a:defRPr/>
            </a:pPr>
            <a:r>
              <a:rPr lang="en-US" sz="2000" b="1" dirty="0">
                <a:solidFill>
                  <a:schemeClr val="accent4"/>
                </a:solidFill>
                <a:latin typeface="Courier New" pitchFamily="49" charset="0"/>
              </a:rPr>
              <a:t>+</a:t>
            </a:r>
            <a:r>
              <a:rPr lang="en-US" sz="2000" b="1" dirty="0">
                <a:solidFill>
                  <a:schemeClr val="accent4"/>
                </a:solidFill>
              </a:rPr>
              <a:t>,</a:t>
            </a:r>
            <a:r>
              <a:rPr lang="en-US" sz="2000" b="1" dirty="0">
                <a:solidFill>
                  <a:schemeClr val="accent4"/>
                </a:solidFill>
                <a:latin typeface="Courier New" pitchFamily="49" charset="0"/>
              </a:rPr>
              <a:t> - (Binary addition and subtraction)</a:t>
            </a:r>
          </a:p>
          <a:p>
            <a:pPr algn="just">
              <a:defRPr/>
            </a:pPr>
            <a:r>
              <a:rPr lang="en-US" sz="2000" b="1" dirty="0">
                <a:solidFill>
                  <a:schemeClr val="accent4"/>
                </a:solidFill>
                <a:latin typeface="Courier New" pitchFamily="49" charset="0"/>
              </a:rPr>
              <a:t>&lt;</a:t>
            </a:r>
            <a:r>
              <a:rPr lang="en-US" sz="2000" b="1" dirty="0">
                <a:solidFill>
                  <a:schemeClr val="accent4"/>
                </a:solidFill>
              </a:rPr>
              <a:t>,</a:t>
            </a:r>
            <a:r>
              <a:rPr lang="en-US" sz="2000" b="1" dirty="0">
                <a:solidFill>
                  <a:schemeClr val="accent4"/>
                </a:solidFill>
                <a:latin typeface="Courier New" pitchFamily="49" charset="0"/>
              </a:rPr>
              <a:t> &lt;=</a:t>
            </a:r>
            <a:r>
              <a:rPr lang="en-US" sz="2000" b="1" dirty="0">
                <a:solidFill>
                  <a:schemeClr val="accent4"/>
                </a:solidFill>
              </a:rPr>
              <a:t>,</a:t>
            </a:r>
            <a:r>
              <a:rPr lang="en-US" sz="2000" b="1" dirty="0">
                <a:solidFill>
                  <a:schemeClr val="accent4"/>
                </a:solidFill>
                <a:latin typeface="Courier New" pitchFamily="49" charset="0"/>
              </a:rPr>
              <a:t> &gt;</a:t>
            </a:r>
            <a:r>
              <a:rPr lang="en-US" sz="2000" b="1" dirty="0">
                <a:solidFill>
                  <a:schemeClr val="accent4"/>
                </a:solidFill>
              </a:rPr>
              <a:t>,</a:t>
            </a:r>
            <a:r>
              <a:rPr lang="en-US" sz="2000" b="1" dirty="0">
                <a:solidFill>
                  <a:schemeClr val="accent4"/>
                </a:solidFill>
                <a:latin typeface="Courier New" pitchFamily="49" charset="0"/>
              </a:rPr>
              <a:t> &gt;= (Relational operators)</a:t>
            </a:r>
          </a:p>
          <a:p>
            <a:pPr algn="just">
              <a:defRPr/>
            </a:pPr>
            <a:r>
              <a:rPr lang="en-US" sz="2000" b="1" dirty="0">
                <a:solidFill>
                  <a:schemeClr val="accent4"/>
                </a:solidFill>
                <a:latin typeface="Courier New" pitchFamily="49" charset="0"/>
              </a:rPr>
              <a:t>==</a:t>
            </a:r>
            <a:r>
              <a:rPr lang="en-US" sz="2000" b="1" dirty="0">
                <a:solidFill>
                  <a:schemeClr val="accent4"/>
                </a:solidFill>
              </a:rPr>
              <a:t>,</a:t>
            </a:r>
            <a:r>
              <a:rPr lang="en-US" sz="2000" b="1" dirty="0">
                <a:solidFill>
                  <a:schemeClr val="accent4"/>
                </a:solidFill>
                <a:latin typeface="Courier New" pitchFamily="49" charset="0"/>
              </a:rPr>
              <a:t> !=; (Equality) </a:t>
            </a:r>
          </a:p>
          <a:p>
            <a:pPr algn="just">
              <a:defRPr/>
            </a:pPr>
            <a:r>
              <a:rPr lang="en-US" sz="2000" b="1" dirty="0">
                <a:solidFill>
                  <a:schemeClr val="accent4"/>
                </a:solidFill>
                <a:latin typeface="Courier New" pitchFamily="49" charset="0"/>
              </a:rPr>
              <a:t>^ (Exclusive OR) </a:t>
            </a:r>
          </a:p>
          <a:p>
            <a:pPr algn="just">
              <a:defRPr/>
            </a:pPr>
            <a:r>
              <a:rPr lang="en-US" sz="2000" b="1" dirty="0">
                <a:solidFill>
                  <a:schemeClr val="accent4"/>
                </a:solidFill>
                <a:latin typeface="Courier New" pitchFamily="49" charset="0"/>
              </a:rPr>
              <a:t>&amp;&amp; (Conditional AND) Short-circuit AND</a:t>
            </a:r>
          </a:p>
          <a:p>
            <a:pPr algn="just">
              <a:defRPr/>
            </a:pPr>
            <a:r>
              <a:rPr lang="en-US" sz="2000" b="1" dirty="0">
                <a:solidFill>
                  <a:schemeClr val="accent4"/>
                </a:solidFill>
                <a:latin typeface="Courier New" pitchFamily="49" charset="0"/>
              </a:rPr>
              <a:t>|| (Conditional OR) Short-circuit OR</a:t>
            </a:r>
          </a:p>
          <a:p>
            <a:pPr algn="just">
              <a:defRPr/>
            </a:pPr>
            <a:r>
              <a:rPr lang="en-US" sz="2000" b="1" dirty="0">
                <a:solidFill>
                  <a:schemeClr val="accent4"/>
                </a:solidFill>
                <a:latin typeface="Courier New" pitchFamily="49" charset="0"/>
              </a:rPr>
              <a:t>=</a:t>
            </a:r>
            <a:r>
              <a:rPr lang="en-US" sz="2000" b="1" dirty="0">
                <a:solidFill>
                  <a:schemeClr val="accent4"/>
                </a:solidFill>
              </a:rPr>
              <a:t>,</a:t>
            </a:r>
            <a:r>
              <a:rPr lang="en-US" sz="2000" b="1" dirty="0">
                <a:solidFill>
                  <a:schemeClr val="accent4"/>
                </a:solidFill>
                <a:latin typeface="Courier New" pitchFamily="49" charset="0"/>
              </a:rPr>
              <a:t> +=</a:t>
            </a:r>
            <a:r>
              <a:rPr lang="en-US" sz="2000" b="1" dirty="0">
                <a:solidFill>
                  <a:schemeClr val="accent4"/>
                </a:solidFill>
              </a:rPr>
              <a:t>,</a:t>
            </a:r>
            <a:r>
              <a:rPr lang="en-US" sz="2000" b="1" dirty="0">
                <a:solidFill>
                  <a:schemeClr val="accent4"/>
                </a:solidFill>
                <a:latin typeface="Courier New" pitchFamily="49" charset="0"/>
              </a:rPr>
              <a:t> -=</a:t>
            </a:r>
            <a:r>
              <a:rPr lang="en-US" sz="2000" b="1" dirty="0">
                <a:solidFill>
                  <a:schemeClr val="accent4"/>
                </a:solidFill>
              </a:rPr>
              <a:t>,</a:t>
            </a:r>
            <a:r>
              <a:rPr lang="en-US" sz="2000" b="1" dirty="0">
                <a:solidFill>
                  <a:schemeClr val="accent4"/>
                </a:solidFill>
                <a:latin typeface="Courier New" pitchFamily="49" charset="0"/>
              </a:rPr>
              <a:t> *=</a:t>
            </a:r>
            <a:r>
              <a:rPr lang="en-US" sz="2000" b="1" dirty="0">
                <a:solidFill>
                  <a:schemeClr val="accent4"/>
                </a:solidFill>
              </a:rPr>
              <a:t>,</a:t>
            </a:r>
            <a:r>
              <a:rPr lang="en-US" sz="2000" b="1" dirty="0">
                <a:solidFill>
                  <a:schemeClr val="accent4"/>
                </a:solidFill>
                <a:latin typeface="Courier New" pitchFamily="49" charset="0"/>
              </a:rPr>
              <a:t> /=</a:t>
            </a:r>
            <a:r>
              <a:rPr lang="en-US" sz="2000" b="1" dirty="0">
                <a:solidFill>
                  <a:schemeClr val="accent4"/>
                </a:solidFill>
              </a:rPr>
              <a:t>,</a:t>
            </a:r>
            <a:r>
              <a:rPr lang="en-US" sz="2000" b="1" dirty="0">
                <a:solidFill>
                  <a:schemeClr val="accent4"/>
                </a:solidFill>
                <a:latin typeface="Courier New" pitchFamily="49" charset="0"/>
              </a:rPr>
              <a:t> %= (Assignment operator)</a:t>
            </a:r>
          </a:p>
        </p:txBody>
      </p:sp>
      <p:sp>
        <p:nvSpPr>
          <p:cNvPr id="4" name="TextBox 3">
            <a:extLst>
              <a:ext uri="{FF2B5EF4-FFF2-40B4-BE49-F238E27FC236}">
                <a16:creationId xmlns:a16="http://schemas.microsoft.com/office/drawing/2014/main" id="{363826B8-739E-7266-D566-6133ABBBF669}"/>
              </a:ext>
            </a:extLst>
          </p:cNvPr>
          <p:cNvSpPr txBox="1"/>
          <p:nvPr/>
        </p:nvSpPr>
        <p:spPr>
          <a:xfrm>
            <a:off x="0" y="6211669"/>
            <a:ext cx="9144000" cy="646331"/>
          </a:xfrm>
          <a:prstGeom prst="rect">
            <a:avLst/>
          </a:prstGeom>
          <a:solidFill>
            <a:srgbClr val="000000"/>
          </a:solidFill>
        </p:spPr>
        <p:txBody>
          <a:bodyPr wrap="square">
            <a:spAutoFit/>
          </a:bodyPr>
          <a:lstStyle/>
          <a:p>
            <a:r>
              <a:rPr lang="en-US" b="0" dirty="0">
                <a:solidFill>
                  <a:srgbClr val="569CD6"/>
                </a:solidFill>
                <a:effectLst/>
                <a:highlight>
                  <a:srgbClr val="1F1F1F"/>
                </a:highlight>
                <a:latin typeface="Consolas" panose="020B0609020204030204" pitchFamily="49" charset="0"/>
              </a:rPr>
              <a:t>int</a:t>
            </a:r>
            <a:r>
              <a:rPr lang="en-US" b="0" dirty="0">
                <a:solidFill>
                  <a:srgbClr val="CCCCCC"/>
                </a:solidFill>
                <a:effectLst/>
                <a:highlight>
                  <a:srgbClr val="1F1F1F"/>
                </a:highlight>
                <a:latin typeface="Consolas" panose="020B0609020204030204" pitchFamily="49" charset="0"/>
              </a:rPr>
              <a:t> </a:t>
            </a:r>
            <a:r>
              <a:rPr lang="en-US" b="0" dirty="0">
                <a:solidFill>
                  <a:srgbClr val="9CDCFE"/>
                </a:solidFill>
                <a:effectLst/>
                <a:highlight>
                  <a:srgbClr val="1F1F1F"/>
                </a:highlight>
                <a:latin typeface="Consolas" panose="020B0609020204030204" pitchFamily="49" charset="0"/>
              </a:rPr>
              <a:t>var</a:t>
            </a:r>
            <a:r>
              <a:rPr lang="en-US" b="0" dirty="0">
                <a:solidFill>
                  <a:srgbClr val="CCCCCC"/>
                </a:solidFill>
                <a:effectLst/>
                <a:highlight>
                  <a:srgbClr val="1F1F1F"/>
                </a:highlight>
                <a:latin typeface="Consolas" panose="020B0609020204030204" pitchFamily="49" charset="0"/>
              </a:rPr>
              <a:t> </a:t>
            </a:r>
            <a:r>
              <a:rPr lang="en-US" b="0" dirty="0">
                <a:solidFill>
                  <a:srgbClr val="D4D4D4"/>
                </a:solidFill>
                <a:effectLst/>
                <a:highlight>
                  <a:srgbClr val="1F1F1F"/>
                </a:highlight>
                <a:latin typeface="Consolas" panose="020B0609020204030204" pitchFamily="49" charset="0"/>
              </a:rPr>
              <a:t>=</a:t>
            </a:r>
            <a:r>
              <a:rPr lang="en-US" b="0" dirty="0">
                <a:solidFill>
                  <a:srgbClr val="CCCCCC"/>
                </a:solidFill>
                <a:effectLst/>
                <a:highlight>
                  <a:srgbClr val="1F1F1F"/>
                </a:highlight>
                <a:latin typeface="Consolas" panose="020B0609020204030204" pitchFamily="49" charset="0"/>
              </a:rPr>
              <a:t> </a:t>
            </a:r>
            <a:r>
              <a:rPr lang="en-US" b="0" dirty="0">
                <a:solidFill>
                  <a:srgbClr val="B5CEA8"/>
                </a:solidFill>
                <a:effectLst/>
                <a:highlight>
                  <a:srgbClr val="1F1F1F"/>
                </a:highlight>
                <a:latin typeface="Consolas" panose="020B0609020204030204" pitchFamily="49" charset="0"/>
              </a:rPr>
              <a:t>5</a:t>
            </a:r>
            <a:r>
              <a:rPr lang="en-US" b="0" dirty="0">
                <a:solidFill>
                  <a:srgbClr val="CCCCCC"/>
                </a:solidFill>
                <a:effectLst/>
                <a:highlight>
                  <a:srgbClr val="1F1F1F"/>
                </a:highlight>
                <a:latin typeface="Consolas" panose="020B0609020204030204" pitchFamily="49" charset="0"/>
              </a:rPr>
              <a:t>;</a:t>
            </a:r>
          </a:p>
          <a:p>
            <a:r>
              <a:rPr lang="en-US" b="0" dirty="0">
                <a:solidFill>
                  <a:srgbClr val="569CD6"/>
                </a:solidFill>
                <a:effectLst/>
                <a:highlight>
                  <a:srgbClr val="1F1F1F"/>
                </a:highlight>
                <a:latin typeface="Consolas" panose="020B0609020204030204" pitchFamily="49" charset="0"/>
              </a:rPr>
              <a:t>int</a:t>
            </a:r>
            <a:r>
              <a:rPr lang="en-US" b="0" dirty="0">
                <a:solidFill>
                  <a:srgbClr val="CCCCCC"/>
                </a:solidFill>
                <a:effectLst/>
                <a:highlight>
                  <a:srgbClr val="1F1F1F"/>
                </a:highlight>
                <a:latin typeface="Consolas" panose="020B0609020204030204" pitchFamily="49" charset="0"/>
              </a:rPr>
              <a:t> </a:t>
            </a:r>
            <a:r>
              <a:rPr lang="en-US" b="0" dirty="0">
                <a:solidFill>
                  <a:srgbClr val="9CDCFE"/>
                </a:solidFill>
                <a:effectLst/>
                <a:highlight>
                  <a:srgbClr val="1F1F1F"/>
                </a:highlight>
                <a:latin typeface="Consolas" panose="020B0609020204030204" pitchFamily="49" charset="0"/>
              </a:rPr>
              <a:t>result</a:t>
            </a:r>
            <a:r>
              <a:rPr lang="en-US" b="0" dirty="0">
                <a:solidFill>
                  <a:srgbClr val="CCCCCC"/>
                </a:solidFill>
                <a:effectLst/>
                <a:highlight>
                  <a:srgbClr val="1F1F1F"/>
                </a:highlight>
                <a:latin typeface="Consolas" panose="020B0609020204030204" pitchFamily="49" charset="0"/>
              </a:rPr>
              <a:t> </a:t>
            </a:r>
            <a:r>
              <a:rPr lang="en-US" b="0" dirty="0">
                <a:solidFill>
                  <a:srgbClr val="D4D4D4"/>
                </a:solidFill>
                <a:effectLst/>
                <a:highlight>
                  <a:srgbClr val="1F1F1F"/>
                </a:highlight>
                <a:latin typeface="Consolas" panose="020B0609020204030204" pitchFamily="49" charset="0"/>
              </a:rPr>
              <a:t>=</a:t>
            </a:r>
            <a:r>
              <a:rPr lang="en-US" b="0" dirty="0">
                <a:solidFill>
                  <a:srgbClr val="CCCCCC"/>
                </a:solidFill>
                <a:effectLst/>
                <a:highlight>
                  <a:srgbClr val="1F1F1F"/>
                </a:highlight>
                <a:latin typeface="Consolas" panose="020B0609020204030204" pitchFamily="49" charset="0"/>
              </a:rPr>
              <a:t> </a:t>
            </a:r>
            <a:r>
              <a:rPr lang="en-US" b="0" dirty="0">
                <a:solidFill>
                  <a:srgbClr val="9CDCFE"/>
                </a:solidFill>
                <a:effectLst/>
                <a:highlight>
                  <a:srgbClr val="1F1F1F"/>
                </a:highlight>
                <a:latin typeface="Consolas" panose="020B0609020204030204" pitchFamily="49" charset="0"/>
              </a:rPr>
              <a:t>var</a:t>
            </a:r>
            <a:r>
              <a:rPr lang="en-US" b="0" dirty="0">
                <a:solidFill>
                  <a:srgbClr val="D4D4D4"/>
                </a:solidFill>
                <a:effectLst/>
                <a:highlight>
                  <a:srgbClr val="1F1F1F"/>
                </a:highlight>
                <a:latin typeface="Consolas" panose="020B0609020204030204" pitchFamily="49" charset="0"/>
              </a:rPr>
              <a:t>++</a:t>
            </a:r>
            <a:r>
              <a:rPr lang="en-US" b="0" dirty="0">
                <a:solidFill>
                  <a:srgbClr val="CCCCCC"/>
                </a:solidFill>
                <a:effectLst/>
                <a:highlight>
                  <a:srgbClr val="1F1F1F"/>
                </a:highlight>
                <a:latin typeface="Consolas" panose="020B0609020204030204" pitchFamily="49" charset="0"/>
              </a:rPr>
              <a:t>; </a:t>
            </a:r>
            <a:r>
              <a:rPr lang="en-US" b="0" dirty="0">
                <a:solidFill>
                  <a:srgbClr val="6A9955"/>
                </a:solidFill>
                <a:effectLst/>
                <a:highlight>
                  <a:srgbClr val="1F1F1F"/>
                </a:highlight>
                <a:latin typeface="Consolas" panose="020B0609020204030204" pitchFamily="49" charset="0"/>
              </a:rPr>
              <a:t>// result is 5, var is now 6</a:t>
            </a:r>
            <a:endParaRPr lang="en-US" b="0" dirty="0">
              <a:solidFill>
                <a:srgbClr val="CCCCCC"/>
              </a:solidFill>
              <a:effectLst/>
              <a:highlight>
                <a:srgbClr val="1F1F1F"/>
              </a:highlight>
              <a:latin typeface="Consolas" panose="020B0609020204030204" pitchFamily="49" charset="0"/>
            </a:endParaRPr>
          </a:p>
        </p:txBody>
      </p:sp>
      <p:sp>
        <p:nvSpPr>
          <p:cNvPr id="2" name="Rectangle 1">
            <a:extLst>
              <a:ext uri="{FF2B5EF4-FFF2-40B4-BE49-F238E27FC236}">
                <a16:creationId xmlns:a16="http://schemas.microsoft.com/office/drawing/2014/main" id="{B49549D6-8FC2-C123-9E99-5FAE95C64CD3}"/>
              </a:ext>
            </a:extLst>
          </p:cNvPr>
          <p:cNvSpPr>
            <a:spLocks noChangeArrowheads="1"/>
          </p:cNvSpPr>
          <p:nvPr/>
        </p:nvSpPr>
        <p:spPr bwMode="auto">
          <a:xfrm>
            <a:off x="6415548" y="3429000"/>
            <a:ext cx="2728452" cy="3416320"/>
          </a:xfrm>
          <a:prstGeom prst="rect">
            <a:avLst/>
          </a:prstGeom>
          <a:solidFill>
            <a:schemeClr val="bg1"/>
          </a:solidFill>
          <a:ln w="28575">
            <a:solidFill>
              <a:schemeClr val="accent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var++ (Post-Increment)</a:t>
            </a: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Increments the value of var by 1, but the original value of var is used in the expression before the increment.</a:t>
            </a:r>
          </a:p>
        </p:txBody>
      </p:sp>
    </p:spTree>
    <p:extLst>
      <p:ext uri="{BB962C8B-B14F-4D97-AF65-F5344CB8AC3E}">
        <p14:creationId xmlns:p14="http://schemas.microsoft.com/office/powerpoint/2010/main" val="246512567"/>
      </p:ext>
    </p:extLst>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Slide Number Placeholder 4">
            <a:extLst>
              <a:ext uri="{FF2B5EF4-FFF2-40B4-BE49-F238E27FC236}">
                <a16:creationId xmlns:a16="http://schemas.microsoft.com/office/drawing/2014/main" id="{28BDB3A1-87B4-1449-BED1-851804002D4F}"/>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CB1C44F-D154-0840-ADC8-CC55168FE2A1}" type="slidenum">
              <a:rPr lang="en-US" altLang="en-US" sz="1400" smtClean="0"/>
              <a:pPr>
                <a:spcBef>
                  <a:spcPct val="0"/>
                </a:spcBef>
                <a:buClrTx/>
                <a:buSzTx/>
                <a:buFontTx/>
                <a:buNone/>
              </a:pPr>
              <a:t>83</a:t>
            </a:fld>
            <a:endParaRPr lang="en-US" altLang="en-US" sz="1400"/>
          </a:p>
        </p:txBody>
      </p:sp>
      <p:sp>
        <p:nvSpPr>
          <p:cNvPr id="106498" name="Rectangle 2">
            <a:extLst>
              <a:ext uri="{FF2B5EF4-FFF2-40B4-BE49-F238E27FC236}">
                <a16:creationId xmlns:a16="http://schemas.microsoft.com/office/drawing/2014/main" id="{34E942AD-BB16-7A41-B2B4-1FB2C1D998C9}"/>
              </a:ext>
            </a:extLst>
          </p:cNvPr>
          <p:cNvSpPr>
            <a:spLocks noGrp="1" noChangeArrowheads="1"/>
          </p:cNvSpPr>
          <p:nvPr>
            <p:ph type="title"/>
          </p:nvPr>
        </p:nvSpPr>
        <p:spPr>
          <a:xfrm>
            <a:off x="685800" y="0"/>
            <a:ext cx="7772400" cy="1143000"/>
          </a:xfrm>
        </p:spPr>
        <p:txBody>
          <a:bodyPr/>
          <a:lstStyle/>
          <a:p>
            <a:r>
              <a:rPr lang="en-US" altLang="en-US"/>
              <a:t>Operator Precedence</a:t>
            </a:r>
          </a:p>
        </p:txBody>
      </p:sp>
      <p:sp>
        <p:nvSpPr>
          <p:cNvPr id="128004" name="Rectangle 3">
            <a:extLst>
              <a:ext uri="{FF2B5EF4-FFF2-40B4-BE49-F238E27FC236}">
                <a16:creationId xmlns:a16="http://schemas.microsoft.com/office/drawing/2014/main" id="{1F58921F-6201-1843-9DC2-38CB967AB207}"/>
              </a:ext>
            </a:extLst>
          </p:cNvPr>
          <p:cNvSpPr>
            <a:spLocks noGrp="1" noChangeArrowheads="1"/>
          </p:cNvSpPr>
          <p:nvPr>
            <p:ph type="body" idx="1"/>
          </p:nvPr>
        </p:nvSpPr>
        <p:spPr>
          <a:xfrm>
            <a:off x="0" y="867192"/>
            <a:ext cx="9144000" cy="5257800"/>
          </a:xfrm>
        </p:spPr>
        <p:txBody>
          <a:bodyPr/>
          <a:lstStyle/>
          <a:p>
            <a:pPr algn="just">
              <a:defRPr/>
            </a:pPr>
            <a:r>
              <a:rPr lang="en-US" sz="2000" b="1" dirty="0" err="1">
                <a:solidFill>
                  <a:schemeClr val="accent4"/>
                </a:solidFill>
                <a:latin typeface="Courier New" pitchFamily="49" charset="0"/>
              </a:rPr>
              <a:t>var</a:t>
            </a:r>
            <a:r>
              <a:rPr lang="en-US" sz="2000" b="1" dirty="0">
                <a:solidFill>
                  <a:schemeClr val="accent4"/>
                </a:solidFill>
                <a:latin typeface="Courier New" pitchFamily="49" charset="0"/>
              </a:rPr>
              <a:t>++, </a:t>
            </a:r>
            <a:r>
              <a:rPr lang="en-US" sz="2000" b="1" dirty="0" err="1">
                <a:solidFill>
                  <a:schemeClr val="accent4"/>
                </a:solidFill>
                <a:latin typeface="Courier New" pitchFamily="49" charset="0"/>
              </a:rPr>
              <a:t>var</a:t>
            </a:r>
            <a:r>
              <a:rPr lang="en-US" sz="2000" b="1" dirty="0">
                <a:solidFill>
                  <a:schemeClr val="accent4"/>
                </a:solidFill>
                <a:latin typeface="Courier New" pitchFamily="49" charset="0"/>
              </a:rPr>
              <a:t>--</a:t>
            </a:r>
          </a:p>
          <a:p>
            <a:pPr algn="just">
              <a:defRPr/>
            </a:pPr>
            <a:r>
              <a:rPr lang="en-US" sz="2000" b="1" dirty="0">
                <a:solidFill>
                  <a:schemeClr val="accent4"/>
                </a:solidFill>
                <a:latin typeface="Courier New" pitchFamily="49" charset="0"/>
              </a:rPr>
              <a:t>+, - (Unary plus and minus), ++</a:t>
            </a:r>
            <a:r>
              <a:rPr lang="en-US" sz="2000" b="1" dirty="0" err="1">
                <a:solidFill>
                  <a:schemeClr val="accent4"/>
                </a:solidFill>
                <a:latin typeface="Courier New" pitchFamily="49" charset="0"/>
              </a:rPr>
              <a:t>var</a:t>
            </a:r>
            <a:r>
              <a:rPr lang="en-US" sz="2000" b="1" dirty="0">
                <a:solidFill>
                  <a:schemeClr val="accent4"/>
                </a:solidFill>
              </a:rPr>
              <a:t>,</a:t>
            </a:r>
            <a:r>
              <a:rPr lang="en-US" sz="2000" b="1" dirty="0">
                <a:solidFill>
                  <a:schemeClr val="accent4"/>
                </a:solidFill>
                <a:latin typeface="Courier New" pitchFamily="49" charset="0"/>
              </a:rPr>
              <a:t>--</a:t>
            </a:r>
            <a:r>
              <a:rPr lang="en-US" sz="2000" b="1" dirty="0" err="1">
                <a:solidFill>
                  <a:schemeClr val="accent4"/>
                </a:solidFill>
                <a:latin typeface="Courier New" pitchFamily="49" charset="0"/>
              </a:rPr>
              <a:t>var</a:t>
            </a:r>
            <a:endParaRPr lang="en-US" sz="2000" b="1" dirty="0">
              <a:solidFill>
                <a:schemeClr val="accent4"/>
              </a:solidFill>
              <a:latin typeface="Courier New" pitchFamily="49" charset="0"/>
            </a:endParaRPr>
          </a:p>
          <a:p>
            <a:pPr algn="just">
              <a:defRPr/>
            </a:pPr>
            <a:r>
              <a:rPr lang="en-US" sz="2000" b="1" dirty="0">
                <a:solidFill>
                  <a:schemeClr val="accent4"/>
                </a:solidFill>
                <a:latin typeface="Courier New" pitchFamily="49" charset="0"/>
              </a:rPr>
              <a:t>(type) Casting</a:t>
            </a:r>
          </a:p>
          <a:p>
            <a:pPr algn="just">
              <a:defRPr/>
            </a:pPr>
            <a:r>
              <a:rPr lang="en-US" sz="2000" b="1" dirty="0">
                <a:solidFill>
                  <a:schemeClr val="accent4"/>
                </a:solidFill>
                <a:latin typeface="Courier New" pitchFamily="49" charset="0"/>
              </a:rPr>
              <a:t>! (Not)</a:t>
            </a:r>
          </a:p>
          <a:p>
            <a:pPr algn="just">
              <a:defRPr/>
            </a:pPr>
            <a:r>
              <a:rPr lang="en-US" sz="2000" b="1" dirty="0">
                <a:solidFill>
                  <a:schemeClr val="accent4"/>
                </a:solidFill>
                <a:latin typeface="Courier New" pitchFamily="49" charset="0"/>
              </a:rPr>
              <a:t>*</a:t>
            </a:r>
            <a:r>
              <a:rPr lang="en-US" sz="2000" b="1" dirty="0">
                <a:solidFill>
                  <a:schemeClr val="accent4"/>
                </a:solidFill>
              </a:rPr>
              <a:t>,</a:t>
            </a:r>
            <a:r>
              <a:rPr lang="en-US" sz="2000" b="1" dirty="0">
                <a:solidFill>
                  <a:schemeClr val="accent4"/>
                </a:solidFill>
                <a:latin typeface="Courier New" pitchFamily="49" charset="0"/>
              </a:rPr>
              <a:t> /</a:t>
            </a:r>
            <a:r>
              <a:rPr lang="en-US" sz="2000" b="1" dirty="0">
                <a:solidFill>
                  <a:schemeClr val="accent4"/>
                </a:solidFill>
              </a:rPr>
              <a:t>,</a:t>
            </a:r>
            <a:r>
              <a:rPr lang="en-US" sz="2000" b="1" dirty="0">
                <a:solidFill>
                  <a:schemeClr val="accent4"/>
                </a:solidFill>
                <a:latin typeface="Courier New" pitchFamily="49" charset="0"/>
              </a:rPr>
              <a:t> % (Multiplication, division, and remainder)</a:t>
            </a:r>
          </a:p>
          <a:p>
            <a:pPr algn="just">
              <a:defRPr/>
            </a:pPr>
            <a:r>
              <a:rPr lang="en-US" sz="2000" b="1" dirty="0">
                <a:solidFill>
                  <a:schemeClr val="accent4"/>
                </a:solidFill>
                <a:latin typeface="Courier New" pitchFamily="49" charset="0"/>
              </a:rPr>
              <a:t>+</a:t>
            </a:r>
            <a:r>
              <a:rPr lang="en-US" sz="2000" b="1" dirty="0">
                <a:solidFill>
                  <a:schemeClr val="accent4"/>
                </a:solidFill>
              </a:rPr>
              <a:t>,</a:t>
            </a:r>
            <a:r>
              <a:rPr lang="en-US" sz="2000" b="1" dirty="0">
                <a:solidFill>
                  <a:schemeClr val="accent4"/>
                </a:solidFill>
                <a:latin typeface="Courier New" pitchFamily="49" charset="0"/>
              </a:rPr>
              <a:t> - (Binary addition and subtraction)</a:t>
            </a:r>
          </a:p>
          <a:p>
            <a:pPr algn="just">
              <a:defRPr/>
            </a:pPr>
            <a:r>
              <a:rPr lang="en-US" sz="2000" b="1" dirty="0">
                <a:solidFill>
                  <a:schemeClr val="accent4"/>
                </a:solidFill>
                <a:latin typeface="Courier New" pitchFamily="49" charset="0"/>
              </a:rPr>
              <a:t>&lt;</a:t>
            </a:r>
            <a:r>
              <a:rPr lang="en-US" sz="2000" b="1" dirty="0">
                <a:solidFill>
                  <a:schemeClr val="accent4"/>
                </a:solidFill>
              </a:rPr>
              <a:t>,</a:t>
            </a:r>
            <a:r>
              <a:rPr lang="en-US" sz="2000" b="1" dirty="0">
                <a:solidFill>
                  <a:schemeClr val="accent4"/>
                </a:solidFill>
                <a:latin typeface="Courier New" pitchFamily="49" charset="0"/>
              </a:rPr>
              <a:t> &lt;=</a:t>
            </a:r>
            <a:r>
              <a:rPr lang="en-US" sz="2000" b="1" dirty="0">
                <a:solidFill>
                  <a:schemeClr val="accent4"/>
                </a:solidFill>
              </a:rPr>
              <a:t>,</a:t>
            </a:r>
            <a:r>
              <a:rPr lang="en-US" sz="2000" b="1" dirty="0">
                <a:solidFill>
                  <a:schemeClr val="accent4"/>
                </a:solidFill>
                <a:latin typeface="Courier New" pitchFamily="49" charset="0"/>
              </a:rPr>
              <a:t> &gt;</a:t>
            </a:r>
            <a:r>
              <a:rPr lang="en-US" sz="2000" b="1" dirty="0">
                <a:solidFill>
                  <a:schemeClr val="accent4"/>
                </a:solidFill>
              </a:rPr>
              <a:t>,</a:t>
            </a:r>
            <a:r>
              <a:rPr lang="en-US" sz="2000" b="1" dirty="0">
                <a:solidFill>
                  <a:schemeClr val="accent4"/>
                </a:solidFill>
                <a:latin typeface="Courier New" pitchFamily="49" charset="0"/>
              </a:rPr>
              <a:t> &gt;= (Relational operators)</a:t>
            </a:r>
          </a:p>
          <a:p>
            <a:pPr algn="just">
              <a:defRPr/>
            </a:pPr>
            <a:r>
              <a:rPr lang="en-US" sz="2000" b="1" dirty="0">
                <a:solidFill>
                  <a:schemeClr val="accent4"/>
                </a:solidFill>
                <a:latin typeface="Courier New" pitchFamily="49" charset="0"/>
              </a:rPr>
              <a:t>==</a:t>
            </a:r>
            <a:r>
              <a:rPr lang="en-US" sz="2000" b="1" dirty="0">
                <a:solidFill>
                  <a:schemeClr val="accent4"/>
                </a:solidFill>
              </a:rPr>
              <a:t>,</a:t>
            </a:r>
            <a:r>
              <a:rPr lang="en-US" sz="2000" b="1" dirty="0">
                <a:solidFill>
                  <a:schemeClr val="accent4"/>
                </a:solidFill>
                <a:latin typeface="Courier New" pitchFamily="49" charset="0"/>
              </a:rPr>
              <a:t> !=; (Equality) </a:t>
            </a:r>
          </a:p>
          <a:p>
            <a:pPr algn="just">
              <a:defRPr/>
            </a:pPr>
            <a:r>
              <a:rPr lang="en-US" sz="2000" b="1" dirty="0">
                <a:solidFill>
                  <a:schemeClr val="accent4"/>
                </a:solidFill>
                <a:latin typeface="Courier New" pitchFamily="49" charset="0"/>
              </a:rPr>
              <a:t>^ (Exclusive OR) </a:t>
            </a:r>
          </a:p>
          <a:p>
            <a:pPr algn="just">
              <a:defRPr/>
            </a:pPr>
            <a:r>
              <a:rPr lang="en-US" sz="2000" b="1" dirty="0">
                <a:solidFill>
                  <a:schemeClr val="accent4"/>
                </a:solidFill>
                <a:latin typeface="Courier New" pitchFamily="49" charset="0"/>
              </a:rPr>
              <a:t>&amp;&amp; (Conditional AND) Short-circuit AND</a:t>
            </a:r>
          </a:p>
          <a:p>
            <a:pPr algn="just">
              <a:defRPr/>
            </a:pPr>
            <a:r>
              <a:rPr lang="en-US" sz="2000" b="1" dirty="0">
                <a:solidFill>
                  <a:schemeClr val="accent4"/>
                </a:solidFill>
                <a:latin typeface="Courier New" pitchFamily="49" charset="0"/>
              </a:rPr>
              <a:t>|| (Conditional OR) Short-circuit OR</a:t>
            </a:r>
          </a:p>
          <a:p>
            <a:pPr algn="just">
              <a:defRPr/>
            </a:pPr>
            <a:r>
              <a:rPr lang="en-US" sz="2000" b="1" dirty="0">
                <a:solidFill>
                  <a:schemeClr val="accent4"/>
                </a:solidFill>
                <a:latin typeface="Courier New" pitchFamily="49" charset="0"/>
              </a:rPr>
              <a:t>=</a:t>
            </a:r>
            <a:r>
              <a:rPr lang="en-US" sz="2000" b="1" dirty="0">
                <a:solidFill>
                  <a:schemeClr val="accent4"/>
                </a:solidFill>
              </a:rPr>
              <a:t>,</a:t>
            </a:r>
            <a:r>
              <a:rPr lang="en-US" sz="2000" b="1" dirty="0">
                <a:solidFill>
                  <a:schemeClr val="accent4"/>
                </a:solidFill>
                <a:latin typeface="Courier New" pitchFamily="49" charset="0"/>
              </a:rPr>
              <a:t> +=</a:t>
            </a:r>
            <a:r>
              <a:rPr lang="en-US" sz="2000" b="1" dirty="0">
                <a:solidFill>
                  <a:schemeClr val="accent4"/>
                </a:solidFill>
              </a:rPr>
              <a:t>,</a:t>
            </a:r>
            <a:r>
              <a:rPr lang="en-US" sz="2000" b="1" dirty="0">
                <a:solidFill>
                  <a:schemeClr val="accent4"/>
                </a:solidFill>
                <a:latin typeface="Courier New" pitchFamily="49" charset="0"/>
              </a:rPr>
              <a:t> -=</a:t>
            </a:r>
            <a:r>
              <a:rPr lang="en-US" sz="2000" b="1" dirty="0">
                <a:solidFill>
                  <a:schemeClr val="accent4"/>
                </a:solidFill>
              </a:rPr>
              <a:t>,</a:t>
            </a:r>
            <a:r>
              <a:rPr lang="en-US" sz="2000" b="1" dirty="0">
                <a:solidFill>
                  <a:schemeClr val="accent4"/>
                </a:solidFill>
                <a:latin typeface="Courier New" pitchFamily="49" charset="0"/>
              </a:rPr>
              <a:t> *=</a:t>
            </a:r>
            <a:r>
              <a:rPr lang="en-US" sz="2000" b="1" dirty="0">
                <a:solidFill>
                  <a:schemeClr val="accent4"/>
                </a:solidFill>
              </a:rPr>
              <a:t>,</a:t>
            </a:r>
            <a:r>
              <a:rPr lang="en-US" sz="2000" b="1" dirty="0">
                <a:solidFill>
                  <a:schemeClr val="accent4"/>
                </a:solidFill>
                <a:latin typeface="Courier New" pitchFamily="49" charset="0"/>
              </a:rPr>
              <a:t> /=</a:t>
            </a:r>
            <a:r>
              <a:rPr lang="en-US" sz="2000" b="1" dirty="0">
                <a:solidFill>
                  <a:schemeClr val="accent4"/>
                </a:solidFill>
              </a:rPr>
              <a:t>,</a:t>
            </a:r>
            <a:r>
              <a:rPr lang="en-US" sz="2000" b="1" dirty="0">
                <a:solidFill>
                  <a:schemeClr val="accent4"/>
                </a:solidFill>
                <a:latin typeface="Courier New" pitchFamily="49" charset="0"/>
              </a:rPr>
              <a:t> %= (Assignment operator)</a:t>
            </a:r>
          </a:p>
        </p:txBody>
      </p:sp>
      <p:sp>
        <p:nvSpPr>
          <p:cNvPr id="4" name="TextBox 3">
            <a:extLst>
              <a:ext uri="{FF2B5EF4-FFF2-40B4-BE49-F238E27FC236}">
                <a16:creationId xmlns:a16="http://schemas.microsoft.com/office/drawing/2014/main" id="{363826B8-739E-7266-D566-6133ABBBF669}"/>
              </a:ext>
            </a:extLst>
          </p:cNvPr>
          <p:cNvSpPr txBox="1"/>
          <p:nvPr/>
        </p:nvSpPr>
        <p:spPr>
          <a:xfrm>
            <a:off x="0" y="6211669"/>
            <a:ext cx="9144000" cy="646331"/>
          </a:xfrm>
          <a:prstGeom prst="rect">
            <a:avLst/>
          </a:prstGeom>
          <a:solidFill>
            <a:srgbClr val="000000"/>
          </a:solidFill>
        </p:spPr>
        <p:txBody>
          <a:bodyPr wrap="square">
            <a:spAutoFit/>
          </a:bodyPr>
          <a:lstStyle/>
          <a:p>
            <a:r>
              <a:rPr lang="en-US" b="0" dirty="0">
                <a:solidFill>
                  <a:srgbClr val="569CD6"/>
                </a:solidFill>
                <a:effectLst/>
                <a:highlight>
                  <a:srgbClr val="000000"/>
                </a:highlight>
                <a:latin typeface="Consolas" panose="020B0609020204030204" pitchFamily="49" charset="0"/>
              </a:rPr>
              <a:t>double</a:t>
            </a:r>
            <a:r>
              <a:rPr lang="en-US" b="0" dirty="0">
                <a:solidFill>
                  <a:srgbClr val="CCCCCC"/>
                </a:solidFill>
                <a:effectLst/>
                <a:highlight>
                  <a:srgbClr val="000000"/>
                </a:highlight>
                <a:latin typeface="Consolas" panose="020B0609020204030204" pitchFamily="49" charset="0"/>
              </a:rPr>
              <a:t> </a:t>
            </a:r>
            <a:r>
              <a:rPr lang="en-US" b="0" dirty="0">
                <a:solidFill>
                  <a:srgbClr val="9CDCFE"/>
                </a:solidFill>
                <a:effectLst/>
                <a:highlight>
                  <a:srgbClr val="000000"/>
                </a:highlight>
                <a:latin typeface="Consolas" panose="020B0609020204030204" pitchFamily="49" charset="0"/>
              </a:rPr>
              <a:t>d</a:t>
            </a:r>
            <a:r>
              <a:rPr lang="en-US" b="0" dirty="0">
                <a:solidFill>
                  <a:srgbClr val="CCCCCC"/>
                </a:solidFill>
                <a:effectLst/>
                <a:highlight>
                  <a:srgbClr val="000000"/>
                </a:highlight>
                <a:latin typeface="Consolas" panose="020B0609020204030204" pitchFamily="49" charset="0"/>
              </a:rPr>
              <a:t>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a:t>
            </a:r>
            <a:r>
              <a:rPr lang="en-US" b="0" dirty="0">
                <a:solidFill>
                  <a:srgbClr val="B5CEA8"/>
                </a:solidFill>
                <a:effectLst/>
                <a:highlight>
                  <a:srgbClr val="000000"/>
                </a:highlight>
                <a:latin typeface="Consolas" panose="020B0609020204030204" pitchFamily="49" charset="0"/>
              </a:rPr>
              <a:t>9.78</a:t>
            </a:r>
            <a:r>
              <a:rPr lang="en-US" b="0" dirty="0">
                <a:solidFill>
                  <a:srgbClr val="CCCCCC"/>
                </a:solidFill>
                <a:effectLst/>
                <a:highlight>
                  <a:srgbClr val="000000"/>
                </a:highlight>
                <a:latin typeface="Consolas" panose="020B0609020204030204" pitchFamily="49" charset="0"/>
              </a:rPr>
              <a:t>;</a:t>
            </a:r>
          </a:p>
          <a:p>
            <a:r>
              <a:rPr lang="en-US" b="0" dirty="0">
                <a:solidFill>
                  <a:srgbClr val="569CD6"/>
                </a:solidFill>
                <a:effectLst/>
                <a:highlight>
                  <a:srgbClr val="000000"/>
                </a:highlight>
                <a:latin typeface="Consolas" panose="020B0609020204030204" pitchFamily="49" charset="0"/>
              </a:rPr>
              <a:t>int</a:t>
            </a:r>
            <a:r>
              <a:rPr lang="en-US" b="0" dirty="0">
                <a:solidFill>
                  <a:srgbClr val="CCCCCC"/>
                </a:solidFill>
                <a:effectLst/>
                <a:highlight>
                  <a:srgbClr val="000000"/>
                </a:highlight>
                <a:latin typeface="Consolas" panose="020B0609020204030204" pitchFamily="49" charset="0"/>
              </a:rPr>
              <a:t> </a:t>
            </a:r>
            <a:r>
              <a:rPr lang="en-US" b="0" dirty="0" err="1">
                <a:solidFill>
                  <a:srgbClr val="9CDCFE"/>
                </a:solidFill>
                <a:effectLst/>
                <a:highlight>
                  <a:srgbClr val="000000"/>
                </a:highlight>
                <a:latin typeface="Consolas" panose="020B0609020204030204" pitchFamily="49" charset="0"/>
              </a:rPr>
              <a:t>i</a:t>
            </a:r>
            <a:r>
              <a:rPr lang="en-US" b="0" dirty="0">
                <a:solidFill>
                  <a:srgbClr val="CCCCCC"/>
                </a:solidFill>
                <a:effectLst/>
                <a:highlight>
                  <a:srgbClr val="000000"/>
                </a:highlight>
                <a:latin typeface="Consolas" panose="020B0609020204030204" pitchFamily="49" charset="0"/>
              </a:rPr>
              <a:t> </a:t>
            </a:r>
            <a:r>
              <a:rPr lang="en-US" b="0" dirty="0">
                <a:solidFill>
                  <a:srgbClr val="D4D4D4"/>
                </a:solidFill>
                <a:effectLst/>
                <a:highlight>
                  <a:srgbClr val="000000"/>
                </a:highlight>
                <a:latin typeface="Consolas" panose="020B0609020204030204" pitchFamily="49" charset="0"/>
              </a:rPr>
              <a:t>=</a:t>
            </a:r>
            <a:r>
              <a:rPr lang="en-US" b="0" dirty="0">
                <a:solidFill>
                  <a:srgbClr val="CCCCCC"/>
                </a:solidFill>
                <a:effectLst/>
                <a:highlight>
                  <a:srgbClr val="000000"/>
                </a:highlight>
                <a:latin typeface="Consolas" panose="020B0609020204030204" pitchFamily="49" charset="0"/>
              </a:rPr>
              <a:t> (</a:t>
            </a:r>
            <a:r>
              <a:rPr lang="en-US" b="0" dirty="0">
                <a:solidFill>
                  <a:srgbClr val="569CD6"/>
                </a:solidFill>
                <a:effectLst/>
                <a:highlight>
                  <a:srgbClr val="000000"/>
                </a:highlight>
                <a:latin typeface="Consolas" panose="020B0609020204030204" pitchFamily="49" charset="0"/>
              </a:rPr>
              <a:t>int</a:t>
            </a:r>
            <a:r>
              <a:rPr lang="en-US" b="0" dirty="0">
                <a:solidFill>
                  <a:srgbClr val="CCCCCC"/>
                </a:solidFill>
                <a:effectLst/>
                <a:highlight>
                  <a:srgbClr val="000000"/>
                </a:highlight>
                <a:latin typeface="Consolas" panose="020B0609020204030204" pitchFamily="49" charset="0"/>
              </a:rPr>
              <a:t>) </a:t>
            </a:r>
            <a:r>
              <a:rPr lang="en-US" b="0" dirty="0">
                <a:solidFill>
                  <a:srgbClr val="9CDCFE"/>
                </a:solidFill>
                <a:effectLst/>
                <a:highlight>
                  <a:srgbClr val="000000"/>
                </a:highlight>
                <a:latin typeface="Consolas" panose="020B0609020204030204" pitchFamily="49" charset="0"/>
              </a:rPr>
              <a:t>d</a:t>
            </a:r>
            <a:r>
              <a:rPr lang="en-US" b="0" dirty="0">
                <a:solidFill>
                  <a:srgbClr val="CCCCCC"/>
                </a:solidFill>
                <a:effectLst/>
                <a:highlight>
                  <a:srgbClr val="000000"/>
                </a:highlight>
                <a:latin typeface="Consolas" panose="020B0609020204030204" pitchFamily="49" charset="0"/>
              </a:rPr>
              <a:t>; </a:t>
            </a:r>
            <a:r>
              <a:rPr lang="en-US" b="0" dirty="0">
                <a:solidFill>
                  <a:srgbClr val="6A9955"/>
                </a:solidFill>
                <a:effectLst/>
                <a:highlight>
                  <a:srgbClr val="000000"/>
                </a:highlight>
                <a:latin typeface="Consolas" panose="020B0609020204030204" pitchFamily="49" charset="0"/>
              </a:rPr>
              <a:t>// </a:t>
            </a:r>
            <a:r>
              <a:rPr lang="en-US" b="0" dirty="0" err="1">
                <a:solidFill>
                  <a:srgbClr val="6A9955"/>
                </a:solidFill>
                <a:effectLst/>
                <a:highlight>
                  <a:srgbClr val="000000"/>
                </a:highlight>
                <a:latin typeface="Consolas" panose="020B0609020204030204" pitchFamily="49" charset="0"/>
              </a:rPr>
              <a:t>i</a:t>
            </a:r>
            <a:r>
              <a:rPr lang="en-US" b="0" dirty="0">
                <a:solidFill>
                  <a:srgbClr val="6A9955"/>
                </a:solidFill>
                <a:effectLst/>
                <a:highlight>
                  <a:srgbClr val="000000"/>
                </a:highlight>
                <a:latin typeface="Consolas" panose="020B0609020204030204" pitchFamily="49" charset="0"/>
              </a:rPr>
              <a:t> is now 9, decimal part is lost</a:t>
            </a:r>
            <a:endParaRPr lang="en-US" b="0" dirty="0">
              <a:solidFill>
                <a:srgbClr val="CCCCCC"/>
              </a:solidFill>
              <a:effectLst/>
              <a:highlight>
                <a:srgbClr val="000000"/>
              </a:highlight>
              <a:latin typeface="Consolas" panose="020B0609020204030204" pitchFamily="49" charset="0"/>
            </a:endParaRPr>
          </a:p>
        </p:txBody>
      </p:sp>
      <p:sp>
        <p:nvSpPr>
          <p:cNvPr id="2" name="Rectangle 1">
            <a:extLst>
              <a:ext uri="{FF2B5EF4-FFF2-40B4-BE49-F238E27FC236}">
                <a16:creationId xmlns:a16="http://schemas.microsoft.com/office/drawing/2014/main" id="{B49549D6-8FC2-C123-9E99-5FAE95C64CD3}"/>
              </a:ext>
            </a:extLst>
          </p:cNvPr>
          <p:cNvSpPr>
            <a:spLocks noChangeArrowheads="1"/>
          </p:cNvSpPr>
          <p:nvPr/>
        </p:nvSpPr>
        <p:spPr bwMode="auto">
          <a:xfrm>
            <a:off x="6415548" y="2971800"/>
            <a:ext cx="2728452" cy="3416320"/>
          </a:xfrm>
          <a:prstGeom prst="rect">
            <a:avLst/>
          </a:prstGeom>
          <a:solidFill>
            <a:schemeClr val="bg1"/>
          </a:solidFill>
          <a:ln w="28575">
            <a:solidFill>
              <a:schemeClr val="accent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Narrowing Cast (Explicit):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Manually converting a larger type to a smaller type, which may result in loss of precision or data (e.g., double to int).</a:t>
            </a:r>
          </a:p>
        </p:txBody>
      </p:sp>
    </p:spTree>
    <p:extLst>
      <p:ext uri="{BB962C8B-B14F-4D97-AF65-F5344CB8AC3E}">
        <p14:creationId xmlns:p14="http://schemas.microsoft.com/office/powerpoint/2010/main" val="4232073222"/>
      </p:ext>
    </p:extLst>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Slide Number Placeholder 4">
            <a:extLst>
              <a:ext uri="{FF2B5EF4-FFF2-40B4-BE49-F238E27FC236}">
                <a16:creationId xmlns:a16="http://schemas.microsoft.com/office/drawing/2014/main" id="{10E547C1-41C2-4A41-A38E-C582B0DB6730}"/>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49060FE5-B703-304A-A74E-C0B6399D85DC}" type="slidenum">
              <a:rPr lang="en-US" altLang="en-US" sz="1400" smtClean="0"/>
              <a:pPr>
                <a:spcBef>
                  <a:spcPct val="0"/>
                </a:spcBef>
                <a:buClrTx/>
                <a:buSzTx/>
                <a:buFontTx/>
                <a:buNone/>
              </a:pPr>
              <a:t>84</a:t>
            </a:fld>
            <a:endParaRPr lang="en-US" altLang="en-US" sz="1400"/>
          </a:p>
        </p:txBody>
      </p:sp>
      <p:sp>
        <p:nvSpPr>
          <p:cNvPr id="108546" name="Rectangle 2">
            <a:extLst>
              <a:ext uri="{FF2B5EF4-FFF2-40B4-BE49-F238E27FC236}">
                <a16:creationId xmlns:a16="http://schemas.microsoft.com/office/drawing/2014/main" id="{375F4CA7-DF32-F644-B24C-49AC602DEFB3}"/>
              </a:ext>
            </a:extLst>
          </p:cNvPr>
          <p:cNvSpPr>
            <a:spLocks noGrp="1" noChangeArrowheads="1"/>
          </p:cNvSpPr>
          <p:nvPr>
            <p:ph type="title"/>
          </p:nvPr>
        </p:nvSpPr>
        <p:spPr>
          <a:xfrm>
            <a:off x="228600" y="228600"/>
            <a:ext cx="8915400" cy="609600"/>
          </a:xfrm>
        </p:spPr>
        <p:txBody>
          <a:bodyPr>
            <a:normAutofit/>
          </a:bodyPr>
          <a:lstStyle/>
          <a:p>
            <a:r>
              <a:rPr lang="en-US" altLang="en-US" sz="3000" dirty="0"/>
              <a:t>Operator Precedence and Associativity</a:t>
            </a:r>
          </a:p>
        </p:txBody>
      </p:sp>
      <p:sp>
        <p:nvSpPr>
          <p:cNvPr id="108547" name="Rectangle 3">
            <a:extLst>
              <a:ext uri="{FF2B5EF4-FFF2-40B4-BE49-F238E27FC236}">
                <a16:creationId xmlns:a16="http://schemas.microsoft.com/office/drawing/2014/main" id="{180D4BD7-8B87-1F4C-B5AB-4961129548FD}"/>
              </a:ext>
            </a:extLst>
          </p:cNvPr>
          <p:cNvSpPr>
            <a:spLocks noGrp="1" noChangeArrowheads="1"/>
          </p:cNvSpPr>
          <p:nvPr>
            <p:ph type="body" idx="1"/>
          </p:nvPr>
        </p:nvSpPr>
        <p:spPr>
          <a:xfrm>
            <a:off x="304800" y="1066800"/>
            <a:ext cx="8534400" cy="4572000"/>
          </a:xfrm>
        </p:spPr>
        <p:txBody>
          <a:bodyPr>
            <a:normAutofit fontScale="92500" lnSpcReduction="10000"/>
          </a:bodyPr>
          <a:lstStyle/>
          <a:p>
            <a:pPr marL="0" indent="0">
              <a:lnSpc>
                <a:spcPct val="90000"/>
              </a:lnSpc>
              <a:buFont typeface="Monotype Sorts" pitchFamily="2" charset="2"/>
              <a:buNone/>
            </a:pPr>
            <a:r>
              <a:rPr lang="en-US" altLang="en-US" sz="2800" dirty="0">
                <a:cs typeface="Times New Roman" panose="02020603050405020304" pitchFamily="18" charset="0"/>
              </a:rPr>
              <a:t>The expression in the parentheses is evaluated first. (Parentheses can be nested, in which case the expression in the inner parentheses is executed first.) </a:t>
            </a:r>
          </a:p>
          <a:p>
            <a:pPr marL="0" indent="0">
              <a:lnSpc>
                <a:spcPct val="90000"/>
              </a:lnSpc>
              <a:buFont typeface="Monotype Sorts" pitchFamily="2" charset="2"/>
              <a:buNone/>
            </a:pPr>
            <a:endParaRPr lang="en-US" altLang="en-US" sz="2800" dirty="0">
              <a:cs typeface="Times New Roman" panose="02020603050405020304" pitchFamily="18" charset="0"/>
            </a:endParaRPr>
          </a:p>
          <a:p>
            <a:pPr marL="0" indent="0">
              <a:lnSpc>
                <a:spcPct val="90000"/>
              </a:lnSpc>
              <a:buFont typeface="Monotype Sorts" pitchFamily="2" charset="2"/>
              <a:buNone/>
            </a:pPr>
            <a:r>
              <a:rPr lang="en-US" altLang="en-US" sz="2800" dirty="0">
                <a:cs typeface="Times New Roman" panose="02020603050405020304" pitchFamily="18" charset="0"/>
              </a:rPr>
              <a:t>When evaluating an expression without parentheses, the operators are applied according to the precedence rule and the associativity rule.</a:t>
            </a:r>
          </a:p>
          <a:p>
            <a:pPr marL="0" indent="0" algn="just">
              <a:lnSpc>
                <a:spcPct val="90000"/>
              </a:lnSpc>
              <a:buFont typeface="Monotype Sorts" pitchFamily="2" charset="2"/>
              <a:buNone/>
            </a:pPr>
            <a:endParaRPr lang="en-US" altLang="en-US" sz="2800" dirty="0">
              <a:cs typeface="Times New Roman" panose="02020603050405020304" pitchFamily="18" charset="0"/>
            </a:endParaRPr>
          </a:p>
          <a:p>
            <a:pPr marL="0" indent="0">
              <a:lnSpc>
                <a:spcPct val="90000"/>
              </a:lnSpc>
              <a:buFont typeface="Monotype Sorts" pitchFamily="2" charset="2"/>
              <a:buNone/>
            </a:pPr>
            <a:r>
              <a:rPr lang="en-US" altLang="en-US" sz="2800" dirty="0">
                <a:cs typeface="Times New Roman" panose="02020603050405020304" pitchFamily="18" charset="0"/>
              </a:rPr>
              <a:t>If operators with the same precedence are next to each other, their associativity determines the order of evaluation. All binary operators except assignment operators are left-associative.</a:t>
            </a:r>
            <a:r>
              <a:rPr lang="en-US" altLang="en-US" sz="2500" dirty="0">
                <a:latin typeface="Courier New" panose="02070309020205020404" pitchFamily="49" charset="0"/>
                <a:cs typeface="Courier New" panose="02070309020205020404" pitchFamily="49" charset="0"/>
              </a:rPr>
              <a:t>  </a:t>
            </a:r>
          </a:p>
        </p:txBody>
      </p:sp>
      <p:sp>
        <p:nvSpPr>
          <p:cNvPr id="108548" name="Rectangle 4">
            <a:extLst>
              <a:ext uri="{FF2B5EF4-FFF2-40B4-BE49-F238E27FC236}">
                <a16:creationId xmlns:a16="http://schemas.microsoft.com/office/drawing/2014/main" id="{66F4ED3E-A818-D34C-9A07-8795FC7B8A36}"/>
              </a:ext>
            </a:extLst>
          </p:cNvPr>
          <p:cNvSpPr>
            <a:spLocks noChangeArrowheads="1"/>
          </p:cNvSpPr>
          <p:nvPr/>
        </p:nvSpPr>
        <p:spPr bwMode="auto">
          <a:xfrm>
            <a:off x="2166938" y="27432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2689871526"/>
      </p:ext>
    </p:extLst>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Slide Number Placeholder 4">
            <a:extLst>
              <a:ext uri="{FF2B5EF4-FFF2-40B4-BE49-F238E27FC236}">
                <a16:creationId xmlns:a16="http://schemas.microsoft.com/office/drawing/2014/main" id="{CEDEF28A-BE90-E542-AB9C-84783A144AAA}"/>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0FDB044-900F-404C-BB8A-63B583081D96}" type="slidenum">
              <a:rPr lang="en-US" altLang="en-US" sz="1400" smtClean="0"/>
              <a:pPr>
                <a:spcBef>
                  <a:spcPct val="0"/>
                </a:spcBef>
                <a:buClrTx/>
                <a:buSzTx/>
                <a:buFontTx/>
                <a:buNone/>
              </a:pPr>
              <a:t>85</a:t>
            </a:fld>
            <a:endParaRPr lang="en-US" altLang="en-US" sz="1400"/>
          </a:p>
        </p:txBody>
      </p:sp>
      <p:sp>
        <p:nvSpPr>
          <p:cNvPr id="110594" name="Rectangle 2">
            <a:extLst>
              <a:ext uri="{FF2B5EF4-FFF2-40B4-BE49-F238E27FC236}">
                <a16:creationId xmlns:a16="http://schemas.microsoft.com/office/drawing/2014/main" id="{7F26F75A-13E5-D046-AAE6-3F5F5C715A53}"/>
              </a:ext>
            </a:extLst>
          </p:cNvPr>
          <p:cNvSpPr>
            <a:spLocks noGrp="1" noChangeArrowheads="1"/>
          </p:cNvSpPr>
          <p:nvPr>
            <p:ph type="title"/>
          </p:nvPr>
        </p:nvSpPr>
        <p:spPr>
          <a:xfrm>
            <a:off x="228600" y="76200"/>
            <a:ext cx="7772400" cy="1143000"/>
          </a:xfrm>
        </p:spPr>
        <p:txBody>
          <a:bodyPr>
            <a:normAutofit/>
          </a:bodyPr>
          <a:lstStyle/>
          <a:p>
            <a:r>
              <a:rPr lang="en-US" altLang="en-US" sz="3000" dirty="0"/>
              <a:t>Operator Associativity</a:t>
            </a:r>
          </a:p>
        </p:txBody>
      </p:sp>
      <p:sp>
        <p:nvSpPr>
          <p:cNvPr id="110595" name="Rectangle 3">
            <a:extLst>
              <a:ext uri="{FF2B5EF4-FFF2-40B4-BE49-F238E27FC236}">
                <a16:creationId xmlns:a16="http://schemas.microsoft.com/office/drawing/2014/main" id="{99347809-4BC1-D64B-9BED-CBE5DBAE463A}"/>
              </a:ext>
            </a:extLst>
          </p:cNvPr>
          <p:cNvSpPr>
            <a:spLocks noGrp="1" noChangeArrowheads="1"/>
          </p:cNvSpPr>
          <p:nvPr>
            <p:ph type="body" idx="1"/>
          </p:nvPr>
        </p:nvSpPr>
        <p:spPr>
          <a:xfrm>
            <a:off x="152400" y="1219200"/>
            <a:ext cx="8763000" cy="4800600"/>
          </a:xfrm>
        </p:spPr>
        <p:txBody>
          <a:bodyPr>
            <a:normAutofit/>
          </a:bodyPr>
          <a:lstStyle/>
          <a:p>
            <a:pPr>
              <a:lnSpc>
                <a:spcPct val="90000"/>
              </a:lnSpc>
              <a:buFont typeface="Monotype Sorts" pitchFamily="2" charset="2"/>
              <a:buNone/>
            </a:pPr>
            <a:r>
              <a:rPr lang="en-US" altLang="en-US" sz="2800" dirty="0">
                <a:cs typeface="Times New Roman" panose="02020603050405020304" pitchFamily="18" charset="0"/>
              </a:rPr>
              <a:t>  When two operators with the same precedence are evaluated, the </a:t>
            </a:r>
            <a:r>
              <a:rPr lang="en-US" altLang="en-US" sz="2800" i="1" dirty="0">
                <a:cs typeface="Times New Roman" panose="02020603050405020304" pitchFamily="18" charset="0"/>
              </a:rPr>
              <a:t>associativity</a:t>
            </a:r>
            <a:r>
              <a:rPr lang="en-US" altLang="en-US" sz="2800" dirty="0">
                <a:cs typeface="Times New Roman" panose="02020603050405020304" pitchFamily="18" charset="0"/>
              </a:rPr>
              <a:t> of the operators determines the order of evaluation. All </a:t>
            </a:r>
            <a:r>
              <a:rPr lang="en-US" altLang="en-US" sz="2800" dirty="0">
                <a:highlight>
                  <a:srgbClr val="FFFF00"/>
                </a:highlight>
                <a:cs typeface="Times New Roman" panose="02020603050405020304" pitchFamily="18" charset="0"/>
              </a:rPr>
              <a:t>binary operators</a:t>
            </a:r>
            <a:r>
              <a:rPr lang="en-US" altLang="en-US" sz="2800" dirty="0">
                <a:cs typeface="Times New Roman" panose="02020603050405020304" pitchFamily="18" charset="0"/>
              </a:rPr>
              <a:t> except assignment operators are </a:t>
            </a:r>
            <a:r>
              <a:rPr lang="en-US" altLang="en-US" sz="2800" b="1" i="1" dirty="0">
                <a:highlight>
                  <a:srgbClr val="FFFF00"/>
                </a:highlight>
                <a:cs typeface="Times New Roman" panose="02020603050405020304" pitchFamily="18" charset="0"/>
              </a:rPr>
              <a:t>left-associative</a:t>
            </a:r>
            <a:r>
              <a:rPr lang="en-US" altLang="en-US" sz="2800" dirty="0">
                <a:highlight>
                  <a:srgbClr val="FFFF00"/>
                </a:highlight>
                <a:cs typeface="Times New Roman" panose="02020603050405020304" pitchFamily="18" charset="0"/>
              </a:rPr>
              <a:t>.</a:t>
            </a:r>
          </a:p>
          <a:p>
            <a:pPr>
              <a:lnSpc>
                <a:spcPct val="90000"/>
              </a:lnSpc>
              <a:buFont typeface="Monotype Sorts" pitchFamily="2" charset="2"/>
              <a:buNone/>
            </a:pPr>
            <a:r>
              <a:rPr lang="en-US" altLang="en-US" sz="2800" dirty="0">
                <a:cs typeface="Times New Roman" panose="02020603050405020304" pitchFamily="18" charset="0"/>
              </a:rPr>
              <a:t>    a – b + c – d is equivalent to  ((a – b) + c) – d </a:t>
            </a:r>
          </a:p>
          <a:p>
            <a:pPr>
              <a:lnSpc>
                <a:spcPct val="90000"/>
              </a:lnSpc>
              <a:buFont typeface="Monotype Sorts" pitchFamily="2" charset="2"/>
              <a:buNone/>
            </a:pPr>
            <a:r>
              <a:rPr lang="en-US" altLang="en-US" sz="2800" dirty="0">
                <a:cs typeface="Times New Roman" panose="02020603050405020304" pitchFamily="18" charset="0"/>
              </a:rPr>
              <a:t>   </a:t>
            </a:r>
          </a:p>
          <a:p>
            <a:pPr>
              <a:lnSpc>
                <a:spcPct val="90000"/>
              </a:lnSpc>
              <a:buFont typeface="Monotype Sorts" pitchFamily="2" charset="2"/>
              <a:buNone/>
            </a:pPr>
            <a:r>
              <a:rPr lang="en-US" altLang="en-US" sz="2800" dirty="0">
                <a:cs typeface="Times New Roman" panose="02020603050405020304" pitchFamily="18" charset="0"/>
              </a:rPr>
              <a:t>	</a:t>
            </a:r>
            <a:r>
              <a:rPr lang="en-US" altLang="en-US" sz="2800" dirty="0">
                <a:highlight>
                  <a:srgbClr val="FFFF00"/>
                </a:highlight>
                <a:cs typeface="Times New Roman" panose="02020603050405020304" pitchFamily="18" charset="0"/>
              </a:rPr>
              <a:t>Assignment operators </a:t>
            </a:r>
            <a:r>
              <a:rPr lang="en-US" altLang="en-US" sz="2800" dirty="0">
                <a:cs typeface="Times New Roman" panose="02020603050405020304" pitchFamily="18" charset="0"/>
              </a:rPr>
              <a:t>are </a:t>
            </a:r>
            <a:r>
              <a:rPr lang="en-US" altLang="en-US" sz="2800" b="1" i="1" dirty="0">
                <a:highlight>
                  <a:srgbClr val="FFFF00"/>
                </a:highlight>
                <a:cs typeface="Times New Roman" panose="02020603050405020304" pitchFamily="18" charset="0"/>
              </a:rPr>
              <a:t>right-associative</a:t>
            </a:r>
            <a:r>
              <a:rPr lang="en-US" altLang="en-US" sz="2800" dirty="0">
                <a:cs typeface="Times New Roman" panose="02020603050405020304" pitchFamily="18" charset="0"/>
              </a:rPr>
              <a:t>. Therefore, the expression</a:t>
            </a:r>
          </a:p>
          <a:p>
            <a:pPr>
              <a:lnSpc>
                <a:spcPct val="90000"/>
              </a:lnSpc>
              <a:buFont typeface="Monotype Sorts" pitchFamily="2" charset="2"/>
              <a:buNone/>
            </a:pPr>
            <a:r>
              <a:rPr lang="en-US" altLang="en-US" sz="2800" dirty="0">
                <a:cs typeface="Times New Roman" panose="02020603050405020304" pitchFamily="18" charset="0"/>
              </a:rPr>
              <a:t>    a = b += c = 5 is equivalent to a = (b += (c = 5))</a:t>
            </a:r>
          </a:p>
          <a:p>
            <a:pPr>
              <a:lnSpc>
                <a:spcPct val="90000"/>
              </a:lnSpc>
              <a:buFont typeface="Monotype Sorts" pitchFamily="2" charset="2"/>
              <a:buNone/>
            </a:pPr>
            <a:endParaRPr lang="en-US" altLang="en-US" sz="2800" dirty="0">
              <a:cs typeface="Times New Roman" panose="02020603050405020304" pitchFamily="18" charset="0"/>
            </a:endParaRPr>
          </a:p>
        </p:txBody>
      </p:sp>
    </p:spTree>
    <p:extLst>
      <p:ext uri="{BB962C8B-B14F-4D97-AF65-F5344CB8AC3E}">
        <p14:creationId xmlns:p14="http://schemas.microsoft.com/office/powerpoint/2010/main" val="4157317795"/>
      </p:ext>
    </p:extLst>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Slide Number Placeholder 4">
            <a:extLst>
              <a:ext uri="{FF2B5EF4-FFF2-40B4-BE49-F238E27FC236}">
                <a16:creationId xmlns:a16="http://schemas.microsoft.com/office/drawing/2014/main" id="{29F46626-D974-6743-810C-F817228C4DD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B41C6A12-53F5-2445-A905-9DD0AFAF7DB7}" type="slidenum">
              <a:rPr lang="en-US" altLang="en-US" sz="1400" smtClean="0"/>
              <a:pPr>
                <a:spcBef>
                  <a:spcPct val="0"/>
                </a:spcBef>
                <a:buClrTx/>
                <a:buSzTx/>
                <a:buFontTx/>
                <a:buNone/>
              </a:pPr>
              <a:t>86</a:t>
            </a:fld>
            <a:endParaRPr lang="en-US" altLang="en-US" sz="1400"/>
          </a:p>
        </p:txBody>
      </p:sp>
      <p:sp>
        <p:nvSpPr>
          <p:cNvPr id="112642" name="Rectangle 2">
            <a:extLst>
              <a:ext uri="{FF2B5EF4-FFF2-40B4-BE49-F238E27FC236}">
                <a16:creationId xmlns:a16="http://schemas.microsoft.com/office/drawing/2014/main" id="{D026D75A-4335-4C4C-BDAC-3F81D10FA16B}"/>
              </a:ext>
            </a:extLst>
          </p:cNvPr>
          <p:cNvSpPr>
            <a:spLocks noGrp="1" noChangeArrowheads="1"/>
          </p:cNvSpPr>
          <p:nvPr>
            <p:ph type="title"/>
          </p:nvPr>
        </p:nvSpPr>
        <p:spPr>
          <a:xfrm>
            <a:off x="685800" y="0"/>
            <a:ext cx="7772400" cy="1143000"/>
          </a:xfrm>
        </p:spPr>
        <p:txBody>
          <a:bodyPr/>
          <a:lstStyle/>
          <a:p>
            <a:r>
              <a:rPr lang="en-US" altLang="en-US"/>
              <a:t>Example</a:t>
            </a:r>
          </a:p>
        </p:txBody>
      </p:sp>
      <p:sp>
        <p:nvSpPr>
          <p:cNvPr id="112643" name="Rectangle 3">
            <a:extLst>
              <a:ext uri="{FF2B5EF4-FFF2-40B4-BE49-F238E27FC236}">
                <a16:creationId xmlns:a16="http://schemas.microsoft.com/office/drawing/2014/main" id="{6A8AFCAD-934E-9B4A-9B9A-C63286D9210C}"/>
              </a:ext>
            </a:extLst>
          </p:cNvPr>
          <p:cNvSpPr>
            <a:spLocks noGrp="1" noChangeArrowheads="1"/>
          </p:cNvSpPr>
          <p:nvPr>
            <p:ph type="body" idx="1"/>
          </p:nvPr>
        </p:nvSpPr>
        <p:spPr>
          <a:xfrm>
            <a:off x="304800" y="1066800"/>
            <a:ext cx="8534400" cy="1219200"/>
          </a:xfrm>
        </p:spPr>
        <p:txBody>
          <a:bodyPr/>
          <a:lstStyle/>
          <a:p>
            <a:pPr marL="0" indent="0">
              <a:lnSpc>
                <a:spcPct val="80000"/>
              </a:lnSpc>
              <a:spcBef>
                <a:spcPct val="0"/>
              </a:spcBef>
              <a:buFont typeface="Monotype Sorts" pitchFamily="2" charset="2"/>
              <a:buNone/>
            </a:pPr>
            <a:r>
              <a:rPr lang="en-US" altLang="en-US" sz="2900">
                <a:cs typeface="Times New Roman" panose="02020603050405020304" pitchFamily="18" charset="0"/>
              </a:rPr>
              <a:t>Applying the operator precedence and associativity rule, the expression 3 + 4 * 4 &gt; 5 * (4 + 3) - 1 is evaluated as follows:</a:t>
            </a:r>
          </a:p>
        </p:txBody>
      </p:sp>
      <p:sp>
        <p:nvSpPr>
          <p:cNvPr id="112644" name="Rectangle 4">
            <a:extLst>
              <a:ext uri="{FF2B5EF4-FFF2-40B4-BE49-F238E27FC236}">
                <a16:creationId xmlns:a16="http://schemas.microsoft.com/office/drawing/2014/main" id="{392866D5-B166-F649-9704-96D8509ECFC6}"/>
              </a:ext>
            </a:extLst>
          </p:cNvPr>
          <p:cNvSpPr>
            <a:spLocks noChangeArrowheads="1"/>
          </p:cNvSpPr>
          <p:nvPr/>
        </p:nvSpPr>
        <p:spPr bwMode="auto">
          <a:xfrm>
            <a:off x="2414588" y="24098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12645" name="Rectangle 5">
            <a:extLst>
              <a:ext uri="{FF2B5EF4-FFF2-40B4-BE49-F238E27FC236}">
                <a16:creationId xmlns:a16="http://schemas.microsoft.com/office/drawing/2014/main" id="{43323E0C-2BDE-2A48-9D7F-FA883FE6DD55}"/>
              </a:ext>
            </a:extLst>
          </p:cNvPr>
          <p:cNvSpPr>
            <a:spLocks noChangeArrowheads="1"/>
          </p:cNvSpPr>
          <p:nvPr/>
        </p:nvSpPr>
        <p:spPr bwMode="auto">
          <a:xfrm>
            <a:off x="2414588" y="24098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graphicFrame>
        <p:nvGraphicFramePr>
          <p:cNvPr id="112646" name="Object 6">
            <a:extLst>
              <a:ext uri="{FF2B5EF4-FFF2-40B4-BE49-F238E27FC236}">
                <a16:creationId xmlns:a16="http://schemas.microsoft.com/office/drawing/2014/main" id="{8BA99344-5AC6-B24F-A7C2-E8347BFF69FD}"/>
              </a:ext>
            </a:extLst>
          </p:cNvPr>
          <p:cNvGraphicFramePr>
            <a:graphicFrameLocks noChangeAspect="1"/>
          </p:cNvGraphicFramePr>
          <p:nvPr/>
        </p:nvGraphicFramePr>
        <p:xfrm>
          <a:off x="457200" y="2438400"/>
          <a:ext cx="8382000" cy="3959225"/>
        </p:xfrm>
        <a:graphic>
          <a:graphicData uri="http://schemas.openxmlformats.org/presentationml/2006/ole">
            <mc:AlternateContent xmlns:mc="http://schemas.openxmlformats.org/markup-compatibility/2006">
              <mc:Choice xmlns:v="urn:schemas-microsoft-com:vml" Requires="v">
                <p:oleObj r:id="rId3" imgW="25882600" imgH="12204700" progId="Word.Picture.8">
                  <p:embed/>
                </p:oleObj>
              </mc:Choice>
              <mc:Fallback>
                <p:oleObj r:id="rId3" imgW="25882600" imgH="12204700" progId="Word.Picture.8">
                  <p:embed/>
                  <p:pic>
                    <p:nvPicPr>
                      <p:cNvPr id="112646" name="Object 6">
                        <a:extLst>
                          <a:ext uri="{FF2B5EF4-FFF2-40B4-BE49-F238E27FC236}">
                            <a16:creationId xmlns:a16="http://schemas.microsoft.com/office/drawing/2014/main" id="{8BA99344-5AC6-B24F-A7C2-E8347BFF69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2438400"/>
                        <a:ext cx="8382000" cy="395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638624821"/>
      </p:ext>
    </p:extLst>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Slide Number Placeholder 4">
            <a:extLst>
              <a:ext uri="{FF2B5EF4-FFF2-40B4-BE49-F238E27FC236}">
                <a16:creationId xmlns:a16="http://schemas.microsoft.com/office/drawing/2014/main" id="{48FDF3B0-4C09-2843-BE07-A92582A4A638}"/>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BFABFE1D-9D36-0448-AFEB-D3364C4CD3F2}" type="slidenum">
              <a:rPr lang="en-US" altLang="en-US" sz="1400" smtClean="0"/>
              <a:pPr>
                <a:spcBef>
                  <a:spcPct val="0"/>
                </a:spcBef>
                <a:buClrTx/>
                <a:buSzTx/>
                <a:buFontTx/>
                <a:buNone/>
              </a:pPr>
              <a:t>87</a:t>
            </a:fld>
            <a:endParaRPr lang="en-US" altLang="en-US" sz="1400"/>
          </a:p>
        </p:txBody>
      </p:sp>
      <p:sp>
        <p:nvSpPr>
          <p:cNvPr id="115714" name="Rectangle 2">
            <a:extLst>
              <a:ext uri="{FF2B5EF4-FFF2-40B4-BE49-F238E27FC236}">
                <a16:creationId xmlns:a16="http://schemas.microsoft.com/office/drawing/2014/main" id="{C6AA7026-627D-044D-8293-195E2B161E3F}"/>
              </a:ext>
            </a:extLst>
          </p:cNvPr>
          <p:cNvSpPr>
            <a:spLocks noGrp="1" noChangeArrowheads="1"/>
          </p:cNvSpPr>
          <p:nvPr>
            <p:ph type="title"/>
          </p:nvPr>
        </p:nvSpPr>
        <p:spPr>
          <a:xfrm>
            <a:off x="685800" y="228600"/>
            <a:ext cx="7772400" cy="857250"/>
          </a:xfrm>
        </p:spPr>
        <p:txBody>
          <a:bodyPr/>
          <a:lstStyle/>
          <a:p>
            <a:r>
              <a:rPr lang="en-US" altLang="en-US" dirty="0"/>
              <a:t>Opening Problem</a:t>
            </a:r>
          </a:p>
        </p:txBody>
      </p:sp>
      <p:sp>
        <p:nvSpPr>
          <p:cNvPr id="115715" name="Rectangle 3">
            <a:extLst>
              <a:ext uri="{FF2B5EF4-FFF2-40B4-BE49-F238E27FC236}">
                <a16:creationId xmlns:a16="http://schemas.microsoft.com/office/drawing/2014/main" id="{C21A86AE-FBFF-3C4F-95C5-FC91D4B3514A}"/>
              </a:ext>
            </a:extLst>
          </p:cNvPr>
          <p:cNvSpPr>
            <a:spLocks noChangeArrowheads="1"/>
          </p:cNvSpPr>
          <p:nvPr/>
        </p:nvSpPr>
        <p:spPr bwMode="auto">
          <a:xfrm>
            <a:off x="0" y="23701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15716" name="Rectangle 4">
            <a:extLst>
              <a:ext uri="{FF2B5EF4-FFF2-40B4-BE49-F238E27FC236}">
                <a16:creationId xmlns:a16="http://schemas.microsoft.com/office/drawing/2014/main" id="{D6C39723-4F2A-6F42-94B8-EB9C9D2F84A6}"/>
              </a:ext>
            </a:extLst>
          </p:cNvPr>
          <p:cNvSpPr>
            <a:spLocks noChangeArrowheads="1"/>
          </p:cNvSpPr>
          <p:nvPr/>
        </p:nvSpPr>
        <p:spPr bwMode="auto">
          <a:xfrm>
            <a:off x="0" y="44878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15717" name="Rectangle 5">
            <a:extLst>
              <a:ext uri="{FF2B5EF4-FFF2-40B4-BE49-F238E27FC236}">
                <a16:creationId xmlns:a16="http://schemas.microsoft.com/office/drawing/2014/main" id="{17EAC4C1-083C-F847-BB38-84C74901BC06}"/>
              </a:ext>
            </a:extLst>
          </p:cNvPr>
          <p:cNvSpPr>
            <a:spLocks noChangeArrowheads="1"/>
          </p:cNvSpPr>
          <p:nvPr/>
        </p:nvSpPr>
        <p:spPr bwMode="auto">
          <a:xfrm>
            <a:off x="0" y="21828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15718" name="Text Box 6">
            <a:extLst>
              <a:ext uri="{FF2B5EF4-FFF2-40B4-BE49-F238E27FC236}">
                <a16:creationId xmlns:a16="http://schemas.microsoft.com/office/drawing/2014/main" id="{A0DE9F8B-43B8-F74C-A51A-CF0AA16953A5}"/>
              </a:ext>
            </a:extLst>
          </p:cNvPr>
          <p:cNvSpPr txBox="1">
            <a:spLocks noChangeArrowheads="1"/>
          </p:cNvSpPr>
          <p:nvPr/>
        </p:nvSpPr>
        <p:spPr bwMode="auto">
          <a:xfrm>
            <a:off x="2074863" y="1892300"/>
            <a:ext cx="6223000" cy="4421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000" b="1">
                <a:solidFill>
                  <a:srgbClr val="000000"/>
                </a:solidFill>
                <a:latin typeface="Courier New" panose="02070309020205020404" pitchFamily="49" charset="0"/>
              </a:rPr>
              <a:t>System.out.println("Welcome to Java!");</a:t>
            </a:r>
          </a:p>
          <a:p>
            <a:pPr>
              <a:spcBef>
                <a:spcPct val="0"/>
              </a:spcBef>
              <a:buClrTx/>
              <a:buSzTx/>
              <a:buFontTx/>
              <a:buNone/>
            </a:pPr>
            <a:r>
              <a:rPr lang="en-US" altLang="en-US" sz="2000" b="1">
                <a:solidFill>
                  <a:srgbClr val="000000"/>
                </a:solidFill>
                <a:latin typeface="Courier New" panose="02070309020205020404" pitchFamily="49" charset="0"/>
              </a:rPr>
              <a:t>System.out.println("Welcome to Java!");</a:t>
            </a:r>
          </a:p>
          <a:p>
            <a:pPr>
              <a:spcBef>
                <a:spcPct val="0"/>
              </a:spcBef>
              <a:buClrTx/>
              <a:buSzTx/>
              <a:buFontTx/>
              <a:buNone/>
            </a:pPr>
            <a:r>
              <a:rPr lang="en-US" altLang="en-US" sz="2000" b="1">
                <a:solidFill>
                  <a:srgbClr val="000000"/>
                </a:solidFill>
                <a:latin typeface="Courier New" panose="02070309020205020404" pitchFamily="49" charset="0"/>
              </a:rPr>
              <a:t>System.out.println("Welcome to Java!");</a:t>
            </a:r>
          </a:p>
          <a:p>
            <a:pPr>
              <a:spcBef>
                <a:spcPct val="0"/>
              </a:spcBef>
              <a:buClrTx/>
              <a:buSzTx/>
              <a:buFontTx/>
              <a:buNone/>
            </a:pPr>
            <a:r>
              <a:rPr lang="en-US" altLang="en-US" sz="2000" b="1">
                <a:solidFill>
                  <a:srgbClr val="000000"/>
                </a:solidFill>
                <a:latin typeface="Courier New" panose="02070309020205020404" pitchFamily="49" charset="0"/>
              </a:rPr>
              <a:t>System.out.println("Welcome to Java!");</a:t>
            </a:r>
          </a:p>
          <a:p>
            <a:pPr>
              <a:spcBef>
                <a:spcPct val="0"/>
              </a:spcBef>
              <a:buClrTx/>
              <a:buSzTx/>
              <a:buFontTx/>
              <a:buNone/>
            </a:pPr>
            <a:r>
              <a:rPr lang="en-US" altLang="en-US" sz="2000" b="1">
                <a:solidFill>
                  <a:srgbClr val="000000"/>
                </a:solidFill>
                <a:latin typeface="Courier New" panose="02070309020205020404" pitchFamily="49" charset="0"/>
              </a:rPr>
              <a:t>System.out.println("Welcome to Java!");</a:t>
            </a:r>
          </a:p>
          <a:p>
            <a:pPr>
              <a:spcBef>
                <a:spcPct val="0"/>
              </a:spcBef>
              <a:buClrTx/>
              <a:buSzTx/>
              <a:buFontTx/>
              <a:buNone/>
            </a:pPr>
            <a:r>
              <a:rPr lang="en-US" altLang="en-US" sz="2000" b="1">
                <a:solidFill>
                  <a:srgbClr val="000000"/>
                </a:solidFill>
                <a:latin typeface="Courier New" panose="02070309020205020404" pitchFamily="49" charset="0"/>
              </a:rPr>
              <a:t>System.out.println("Welcome to Java!");</a:t>
            </a:r>
          </a:p>
          <a:p>
            <a:pPr>
              <a:spcBef>
                <a:spcPct val="0"/>
              </a:spcBef>
              <a:buClrTx/>
              <a:buSzTx/>
              <a:buFontTx/>
              <a:buNone/>
            </a:pPr>
            <a:endParaRPr lang="en-US" altLang="en-US" sz="2000" b="1">
              <a:solidFill>
                <a:srgbClr val="000000"/>
              </a:solidFill>
              <a:latin typeface="Courier New" panose="02070309020205020404" pitchFamily="49" charset="0"/>
            </a:endParaRPr>
          </a:p>
          <a:p>
            <a:pPr>
              <a:spcBef>
                <a:spcPct val="0"/>
              </a:spcBef>
              <a:buClrTx/>
              <a:buSzTx/>
              <a:buFontTx/>
              <a:buNone/>
            </a:pPr>
            <a:r>
              <a:rPr lang="en-US" altLang="en-US" sz="2800" b="1">
                <a:solidFill>
                  <a:srgbClr val="000000"/>
                </a:solidFill>
              </a:rPr>
              <a:t>… </a:t>
            </a:r>
          </a:p>
          <a:p>
            <a:pPr>
              <a:spcBef>
                <a:spcPct val="0"/>
              </a:spcBef>
              <a:buClrTx/>
              <a:buSzTx/>
              <a:buFontTx/>
              <a:buNone/>
            </a:pPr>
            <a:r>
              <a:rPr lang="en-US" altLang="en-US" sz="2800" b="1">
                <a:solidFill>
                  <a:srgbClr val="000000"/>
                </a:solidFill>
              </a:rPr>
              <a:t>… </a:t>
            </a:r>
          </a:p>
          <a:p>
            <a:pPr>
              <a:spcBef>
                <a:spcPct val="0"/>
              </a:spcBef>
              <a:buClrTx/>
              <a:buSzTx/>
              <a:buFontTx/>
              <a:buNone/>
            </a:pPr>
            <a:r>
              <a:rPr lang="en-US" altLang="en-US" sz="2800" b="1">
                <a:solidFill>
                  <a:srgbClr val="000000"/>
                </a:solidFill>
              </a:rPr>
              <a:t>… </a:t>
            </a:r>
          </a:p>
          <a:p>
            <a:pPr>
              <a:spcBef>
                <a:spcPct val="0"/>
              </a:spcBef>
              <a:buClrTx/>
              <a:buSzTx/>
              <a:buFontTx/>
              <a:buNone/>
            </a:pPr>
            <a:r>
              <a:rPr lang="en-US" altLang="en-US" sz="2000" b="1">
                <a:solidFill>
                  <a:srgbClr val="000000"/>
                </a:solidFill>
                <a:latin typeface="Courier New" panose="02070309020205020404" pitchFamily="49" charset="0"/>
              </a:rPr>
              <a:t>System.out.println("Welcome to Java!");</a:t>
            </a:r>
          </a:p>
          <a:p>
            <a:pPr>
              <a:spcBef>
                <a:spcPct val="0"/>
              </a:spcBef>
              <a:buClrTx/>
              <a:buSzTx/>
              <a:buFontTx/>
              <a:buNone/>
            </a:pPr>
            <a:r>
              <a:rPr lang="en-US" altLang="en-US" sz="2000" b="1">
                <a:solidFill>
                  <a:srgbClr val="000000"/>
                </a:solidFill>
                <a:latin typeface="Courier New" panose="02070309020205020404" pitchFamily="49" charset="0"/>
              </a:rPr>
              <a:t>System.out.println("Welcome to Java!");</a:t>
            </a:r>
          </a:p>
          <a:p>
            <a:pPr>
              <a:spcBef>
                <a:spcPct val="0"/>
              </a:spcBef>
              <a:buClrTx/>
              <a:buSzTx/>
              <a:buFontTx/>
              <a:buNone/>
            </a:pPr>
            <a:r>
              <a:rPr lang="en-US" altLang="en-US" sz="2000" b="1">
                <a:solidFill>
                  <a:srgbClr val="000000"/>
                </a:solidFill>
                <a:latin typeface="Courier New" panose="02070309020205020404" pitchFamily="49" charset="0"/>
              </a:rPr>
              <a:t>System.out.println("Welcome to Java!");</a:t>
            </a:r>
            <a:endParaRPr lang="en-US" altLang="en-US" sz="2400" b="1">
              <a:solidFill>
                <a:srgbClr val="000000"/>
              </a:solidFill>
            </a:endParaRPr>
          </a:p>
        </p:txBody>
      </p:sp>
      <p:sp>
        <p:nvSpPr>
          <p:cNvPr id="115719" name="Rectangle 7">
            <a:extLst>
              <a:ext uri="{FF2B5EF4-FFF2-40B4-BE49-F238E27FC236}">
                <a16:creationId xmlns:a16="http://schemas.microsoft.com/office/drawing/2014/main" id="{DDBB58B5-8E1A-9146-BFAD-67D681B73992}"/>
              </a:ext>
            </a:extLst>
          </p:cNvPr>
          <p:cNvSpPr>
            <a:spLocks noGrp="1" noChangeArrowheads="1"/>
          </p:cNvSpPr>
          <p:nvPr>
            <p:ph type="body" idx="1"/>
          </p:nvPr>
        </p:nvSpPr>
        <p:spPr>
          <a:xfrm>
            <a:off x="193675" y="1085850"/>
            <a:ext cx="8718550" cy="500063"/>
          </a:xfrm>
        </p:spPr>
        <p:txBody>
          <a:bodyPr/>
          <a:lstStyle/>
          <a:p>
            <a:pPr marL="0" indent="0">
              <a:buFont typeface="Monotype Sorts" pitchFamily="2" charset="2"/>
              <a:buNone/>
            </a:pPr>
            <a:r>
              <a:rPr lang="en-US" altLang="en-US"/>
              <a:t>Problem:</a:t>
            </a:r>
          </a:p>
        </p:txBody>
      </p:sp>
      <p:sp>
        <p:nvSpPr>
          <p:cNvPr id="115720" name="AutoShape 8">
            <a:extLst>
              <a:ext uri="{FF2B5EF4-FFF2-40B4-BE49-F238E27FC236}">
                <a16:creationId xmlns:a16="http://schemas.microsoft.com/office/drawing/2014/main" id="{C84E8760-7D22-EA4F-96A8-57817945DFAF}"/>
              </a:ext>
            </a:extLst>
          </p:cNvPr>
          <p:cNvSpPr>
            <a:spLocks/>
          </p:cNvSpPr>
          <p:nvPr/>
        </p:nvSpPr>
        <p:spPr bwMode="auto">
          <a:xfrm>
            <a:off x="1730375" y="2008188"/>
            <a:ext cx="344488" cy="4186237"/>
          </a:xfrm>
          <a:prstGeom prst="leftBrace">
            <a:avLst>
              <a:gd name="adj1" fmla="val 101267"/>
              <a:gd name="adj2" fmla="val 50000"/>
            </a:avLst>
          </a:prstGeom>
          <a:noFill/>
          <a:ln w="1270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15721" name="Text Box 9">
            <a:extLst>
              <a:ext uri="{FF2B5EF4-FFF2-40B4-BE49-F238E27FC236}">
                <a16:creationId xmlns:a16="http://schemas.microsoft.com/office/drawing/2014/main" id="{ABEF188E-1649-964A-B847-4418DB27794A}"/>
              </a:ext>
            </a:extLst>
          </p:cNvPr>
          <p:cNvSpPr txBox="1">
            <a:spLocks noChangeArrowheads="1"/>
          </p:cNvSpPr>
          <p:nvPr/>
        </p:nvSpPr>
        <p:spPr bwMode="auto">
          <a:xfrm>
            <a:off x="693738" y="3697288"/>
            <a:ext cx="95885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000" b="1">
                <a:solidFill>
                  <a:srgbClr val="000000"/>
                </a:solidFill>
                <a:latin typeface="Courier New" panose="02070309020205020404" pitchFamily="49" charset="0"/>
              </a:rPr>
              <a:t>100 times</a:t>
            </a:r>
            <a:endParaRPr lang="en-US" altLang="en-US" sz="2400" b="1">
              <a:solidFill>
                <a:srgbClr val="000000"/>
              </a:solidFill>
            </a:endParaRPr>
          </a:p>
        </p:txBody>
      </p:sp>
    </p:spTree>
    <p:extLst>
      <p:ext uri="{BB962C8B-B14F-4D97-AF65-F5344CB8AC3E}">
        <p14:creationId xmlns:p14="http://schemas.microsoft.com/office/powerpoint/2010/main" val="131085388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Slide Number Placeholder 4">
            <a:extLst>
              <a:ext uri="{FF2B5EF4-FFF2-40B4-BE49-F238E27FC236}">
                <a16:creationId xmlns:a16="http://schemas.microsoft.com/office/drawing/2014/main" id="{B4F1692C-264B-124D-AD2F-EC81EFAC00A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397B9DC-6273-7F47-AE05-DD0A8F29F1F6}" type="slidenum">
              <a:rPr lang="en-US" altLang="en-US" sz="1400" smtClean="0"/>
              <a:pPr>
                <a:spcBef>
                  <a:spcPct val="0"/>
                </a:spcBef>
                <a:buClrTx/>
                <a:buSzTx/>
                <a:buFontTx/>
                <a:buNone/>
              </a:pPr>
              <a:t>88</a:t>
            </a:fld>
            <a:endParaRPr lang="en-US" altLang="en-US" sz="1400"/>
          </a:p>
        </p:txBody>
      </p:sp>
      <p:sp>
        <p:nvSpPr>
          <p:cNvPr id="117762" name="Rectangle 2">
            <a:extLst>
              <a:ext uri="{FF2B5EF4-FFF2-40B4-BE49-F238E27FC236}">
                <a16:creationId xmlns:a16="http://schemas.microsoft.com/office/drawing/2014/main" id="{7111BE49-F974-D748-8B06-675A351DC4B0}"/>
              </a:ext>
            </a:extLst>
          </p:cNvPr>
          <p:cNvSpPr>
            <a:spLocks noGrp="1" noChangeArrowheads="1"/>
          </p:cNvSpPr>
          <p:nvPr>
            <p:ph type="title"/>
          </p:nvPr>
        </p:nvSpPr>
        <p:spPr>
          <a:xfrm>
            <a:off x="539750" y="228600"/>
            <a:ext cx="8142288" cy="665163"/>
          </a:xfrm>
        </p:spPr>
        <p:txBody>
          <a:bodyPr>
            <a:normAutofit fontScale="90000"/>
          </a:bodyPr>
          <a:lstStyle/>
          <a:p>
            <a:r>
              <a:rPr lang="en-US" altLang="en-US" sz="4000"/>
              <a:t>Introducing while Loops</a:t>
            </a:r>
          </a:p>
        </p:txBody>
      </p:sp>
      <p:sp>
        <p:nvSpPr>
          <p:cNvPr id="117763" name="Rectangle 3">
            <a:extLst>
              <a:ext uri="{FF2B5EF4-FFF2-40B4-BE49-F238E27FC236}">
                <a16:creationId xmlns:a16="http://schemas.microsoft.com/office/drawing/2014/main" id="{20BE57AC-E251-5147-9773-230CD1E24B4B}"/>
              </a:ext>
            </a:extLst>
          </p:cNvPr>
          <p:cNvSpPr>
            <a:spLocks noChangeArrowheads="1"/>
          </p:cNvSpPr>
          <p:nvPr/>
        </p:nvSpPr>
        <p:spPr bwMode="auto">
          <a:xfrm>
            <a:off x="0" y="23701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17764" name="Rectangle 4">
            <a:extLst>
              <a:ext uri="{FF2B5EF4-FFF2-40B4-BE49-F238E27FC236}">
                <a16:creationId xmlns:a16="http://schemas.microsoft.com/office/drawing/2014/main" id="{A400AF78-1B31-0A44-8925-D776CF349613}"/>
              </a:ext>
            </a:extLst>
          </p:cNvPr>
          <p:cNvSpPr>
            <a:spLocks noChangeArrowheads="1"/>
          </p:cNvSpPr>
          <p:nvPr/>
        </p:nvSpPr>
        <p:spPr bwMode="auto">
          <a:xfrm>
            <a:off x="0" y="44878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17765" name="Rectangle 5">
            <a:extLst>
              <a:ext uri="{FF2B5EF4-FFF2-40B4-BE49-F238E27FC236}">
                <a16:creationId xmlns:a16="http://schemas.microsoft.com/office/drawing/2014/main" id="{CA843114-E8AA-5E4A-A7A8-0B6F60DE21F7}"/>
              </a:ext>
            </a:extLst>
          </p:cNvPr>
          <p:cNvSpPr>
            <a:spLocks noChangeArrowheads="1"/>
          </p:cNvSpPr>
          <p:nvPr/>
        </p:nvSpPr>
        <p:spPr bwMode="auto">
          <a:xfrm>
            <a:off x="0" y="21828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7175" name="Text Box 6">
            <a:extLst>
              <a:ext uri="{FF2B5EF4-FFF2-40B4-BE49-F238E27FC236}">
                <a16:creationId xmlns:a16="http://schemas.microsoft.com/office/drawing/2014/main" id="{05989E60-4298-5C43-8A50-FDFD1567B141}"/>
              </a:ext>
            </a:extLst>
          </p:cNvPr>
          <p:cNvSpPr txBox="1">
            <a:spLocks noChangeArrowheads="1"/>
          </p:cNvSpPr>
          <p:nvPr/>
        </p:nvSpPr>
        <p:spPr bwMode="auto">
          <a:xfrm>
            <a:off x="347663" y="1085850"/>
            <a:ext cx="8564562" cy="1938338"/>
          </a:xfrm>
          <a:prstGeom prst="rect">
            <a:avLst/>
          </a:prstGeom>
          <a:noFill/>
          <a:ln>
            <a:noFill/>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defRPr/>
            </a:pPr>
            <a:r>
              <a:rPr lang="en-US" b="1" dirty="0" err="1">
                <a:solidFill>
                  <a:schemeClr val="accent4"/>
                </a:solidFill>
                <a:latin typeface="Courier New" pitchFamily="49" charset="0"/>
                <a:cs typeface="+mn-cs"/>
              </a:rPr>
              <a:t>int</a:t>
            </a:r>
            <a:r>
              <a:rPr lang="en-US" b="1" dirty="0">
                <a:solidFill>
                  <a:schemeClr val="accent4"/>
                </a:solidFill>
                <a:latin typeface="Courier New" pitchFamily="49" charset="0"/>
                <a:cs typeface="+mn-cs"/>
              </a:rPr>
              <a:t> count = 0;</a:t>
            </a:r>
          </a:p>
          <a:p>
            <a:pPr>
              <a:defRPr/>
            </a:pPr>
            <a:r>
              <a:rPr lang="en-US" b="1" dirty="0">
                <a:solidFill>
                  <a:schemeClr val="accent4"/>
                </a:solidFill>
                <a:latin typeface="Courier New" pitchFamily="49" charset="0"/>
                <a:cs typeface="+mn-cs"/>
              </a:rPr>
              <a:t>while (count &lt; 100) {</a:t>
            </a:r>
          </a:p>
          <a:p>
            <a:pPr>
              <a:defRPr/>
            </a:pPr>
            <a:r>
              <a:rPr lang="en-US" b="1" dirty="0">
                <a:solidFill>
                  <a:schemeClr val="accent4"/>
                </a:solidFill>
                <a:latin typeface="Courier New" pitchFamily="49" charset="0"/>
                <a:cs typeface="+mn-cs"/>
              </a:rPr>
              <a:t>  </a:t>
            </a:r>
            <a:r>
              <a:rPr lang="en-US" b="1" dirty="0" err="1">
                <a:solidFill>
                  <a:schemeClr val="accent4"/>
                </a:solidFill>
                <a:latin typeface="Courier New" pitchFamily="49" charset="0"/>
                <a:cs typeface="+mn-cs"/>
              </a:rPr>
              <a:t>System.out.println</a:t>
            </a:r>
            <a:r>
              <a:rPr lang="en-US" b="1" dirty="0">
                <a:solidFill>
                  <a:schemeClr val="accent4"/>
                </a:solidFill>
                <a:latin typeface="Courier New" pitchFamily="49" charset="0"/>
                <a:cs typeface="+mn-cs"/>
              </a:rPr>
              <a:t>("Welcome to Java");</a:t>
            </a:r>
          </a:p>
          <a:p>
            <a:pPr>
              <a:defRPr/>
            </a:pPr>
            <a:r>
              <a:rPr lang="en-US" b="1" dirty="0">
                <a:solidFill>
                  <a:schemeClr val="accent4"/>
                </a:solidFill>
                <a:latin typeface="Courier New" pitchFamily="49" charset="0"/>
                <a:cs typeface="+mn-cs"/>
              </a:rPr>
              <a:t>  count++;</a:t>
            </a:r>
          </a:p>
          <a:p>
            <a:pPr>
              <a:defRPr/>
            </a:pPr>
            <a:r>
              <a:rPr lang="en-US" b="1" dirty="0">
                <a:solidFill>
                  <a:schemeClr val="accent4"/>
                </a:solidFill>
                <a:latin typeface="Courier New" pitchFamily="49" charset="0"/>
                <a:cs typeface="+mn-cs"/>
              </a:rPr>
              <a:t>}</a:t>
            </a:r>
          </a:p>
        </p:txBody>
      </p:sp>
    </p:spTree>
    <p:extLst>
      <p:ext uri="{BB962C8B-B14F-4D97-AF65-F5344CB8AC3E}">
        <p14:creationId xmlns:p14="http://schemas.microsoft.com/office/powerpoint/2010/main" val="40779004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Slide Number Placeholder 4">
            <a:extLst>
              <a:ext uri="{FF2B5EF4-FFF2-40B4-BE49-F238E27FC236}">
                <a16:creationId xmlns:a16="http://schemas.microsoft.com/office/drawing/2014/main" id="{4EB04D59-1AEC-9A40-AE71-F73E78F80239}"/>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47D58EE6-EB73-9F45-AB23-9155ED91893A}" type="slidenum">
              <a:rPr lang="en-US" altLang="en-US" sz="1400" smtClean="0"/>
              <a:pPr>
                <a:spcBef>
                  <a:spcPct val="0"/>
                </a:spcBef>
                <a:buClrTx/>
                <a:buSzTx/>
                <a:buFontTx/>
                <a:buNone/>
              </a:pPr>
              <a:t>89</a:t>
            </a:fld>
            <a:endParaRPr lang="en-US" altLang="en-US" sz="1400"/>
          </a:p>
        </p:txBody>
      </p:sp>
      <p:sp>
        <p:nvSpPr>
          <p:cNvPr id="119810" name="Rectangle 2">
            <a:extLst>
              <a:ext uri="{FF2B5EF4-FFF2-40B4-BE49-F238E27FC236}">
                <a16:creationId xmlns:a16="http://schemas.microsoft.com/office/drawing/2014/main" id="{529EF062-9BA4-8B42-8EE2-E4DEC0FDCCD9}"/>
              </a:ext>
            </a:extLst>
          </p:cNvPr>
          <p:cNvSpPr>
            <a:spLocks noGrp="1" noChangeArrowheads="1"/>
          </p:cNvSpPr>
          <p:nvPr>
            <p:ph type="title"/>
          </p:nvPr>
        </p:nvSpPr>
        <p:spPr>
          <a:xfrm>
            <a:off x="685800" y="0"/>
            <a:ext cx="7772400" cy="1428750"/>
          </a:xfrm>
        </p:spPr>
        <p:txBody>
          <a:bodyPr/>
          <a:lstStyle/>
          <a:p>
            <a:r>
              <a:rPr lang="en-US" altLang="en-US" sz="4200">
                <a:latin typeface="Courier New" panose="02070309020205020404" pitchFamily="49" charset="0"/>
              </a:rPr>
              <a:t>while</a:t>
            </a:r>
            <a:r>
              <a:rPr lang="en-US" altLang="en-US"/>
              <a:t> Loop Flow Chart</a:t>
            </a:r>
          </a:p>
        </p:txBody>
      </p:sp>
      <p:sp>
        <p:nvSpPr>
          <p:cNvPr id="119811" name="Rectangle 9">
            <a:extLst>
              <a:ext uri="{FF2B5EF4-FFF2-40B4-BE49-F238E27FC236}">
                <a16:creationId xmlns:a16="http://schemas.microsoft.com/office/drawing/2014/main" id="{882AED13-F00F-DC49-A61C-7B06A87E5797}"/>
              </a:ext>
            </a:extLst>
          </p:cNvPr>
          <p:cNvSpPr>
            <a:spLocks noChangeArrowheads="1"/>
          </p:cNvSpPr>
          <p:nvPr/>
        </p:nvSpPr>
        <p:spPr bwMode="auto">
          <a:xfrm>
            <a:off x="228600" y="1447800"/>
            <a:ext cx="4191000" cy="164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50000"/>
              </a:spcBef>
              <a:buFont typeface="Monotype Sorts" pitchFamily="2" charset="2"/>
              <a:buNone/>
            </a:pPr>
            <a:r>
              <a:rPr lang="en-US" altLang="en-US" sz="2000"/>
              <a:t>while (loop-continuation-condition) {</a:t>
            </a:r>
          </a:p>
          <a:p>
            <a:pPr>
              <a:lnSpc>
                <a:spcPct val="90000"/>
              </a:lnSpc>
              <a:spcBef>
                <a:spcPct val="50000"/>
              </a:spcBef>
              <a:buFont typeface="Monotype Sorts" pitchFamily="2" charset="2"/>
              <a:buNone/>
            </a:pPr>
            <a:r>
              <a:rPr lang="en-US" altLang="en-US" sz="2000"/>
              <a:t>  // loop-body;</a:t>
            </a:r>
          </a:p>
          <a:p>
            <a:pPr>
              <a:lnSpc>
                <a:spcPct val="90000"/>
              </a:lnSpc>
              <a:spcBef>
                <a:spcPct val="50000"/>
              </a:spcBef>
              <a:buFont typeface="Monotype Sorts" pitchFamily="2" charset="2"/>
              <a:buNone/>
            </a:pPr>
            <a:r>
              <a:rPr lang="en-US" altLang="en-US" sz="2000"/>
              <a:t>  Statement(s);</a:t>
            </a:r>
          </a:p>
          <a:p>
            <a:pPr>
              <a:lnSpc>
                <a:spcPct val="90000"/>
              </a:lnSpc>
              <a:spcBef>
                <a:spcPct val="50000"/>
              </a:spcBef>
              <a:buFont typeface="Monotype Sorts" pitchFamily="2" charset="2"/>
              <a:buNone/>
            </a:pPr>
            <a:r>
              <a:rPr lang="en-US" altLang="en-US" sz="2000"/>
              <a:t>}</a:t>
            </a:r>
          </a:p>
        </p:txBody>
      </p:sp>
      <p:sp>
        <p:nvSpPr>
          <p:cNvPr id="119812" name="Rectangle 11">
            <a:extLst>
              <a:ext uri="{FF2B5EF4-FFF2-40B4-BE49-F238E27FC236}">
                <a16:creationId xmlns:a16="http://schemas.microsoft.com/office/drawing/2014/main" id="{EE27EE6F-509A-E044-BE71-B05BD42A7D1D}"/>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19813" name="Rectangle 12">
            <a:extLst>
              <a:ext uri="{FF2B5EF4-FFF2-40B4-BE49-F238E27FC236}">
                <a16:creationId xmlns:a16="http://schemas.microsoft.com/office/drawing/2014/main" id="{9E50FA5B-8AF2-8142-B411-0D69F8848F7F}"/>
              </a:ext>
            </a:extLst>
          </p:cNvPr>
          <p:cNvSpPr>
            <a:spLocks noChangeArrowheads="1"/>
          </p:cNvSpPr>
          <p:nvPr/>
        </p:nvSpPr>
        <p:spPr bwMode="auto">
          <a:xfrm>
            <a:off x="4876800" y="1295400"/>
            <a:ext cx="4419600"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50000"/>
              </a:spcBef>
              <a:buFont typeface="Monotype Sorts" pitchFamily="2" charset="2"/>
              <a:buNone/>
            </a:pPr>
            <a:r>
              <a:rPr lang="en-US" altLang="en-US" sz="1800">
                <a:cs typeface="Courier New" panose="02070309020205020404" pitchFamily="49" charset="0"/>
              </a:rPr>
              <a:t>int count = 0;</a:t>
            </a:r>
            <a:endParaRPr lang="en-US" altLang="en-US" sz="1800">
              <a:cs typeface="Times New Roman" panose="02020603050405020304" pitchFamily="18" charset="0"/>
            </a:endParaRPr>
          </a:p>
          <a:p>
            <a:pPr>
              <a:lnSpc>
                <a:spcPct val="90000"/>
              </a:lnSpc>
              <a:spcBef>
                <a:spcPct val="50000"/>
              </a:spcBef>
              <a:buFont typeface="Monotype Sorts" pitchFamily="2" charset="2"/>
              <a:buNone/>
            </a:pPr>
            <a:r>
              <a:rPr lang="en-US" altLang="en-US" sz="1800">
                <a:cs typeface="Courier New" panose="02070309020205020404" pitchFamily="49" charset="0"/>
              </a:rPr>
              <a:t>while (count &lt; 100) {</a:t>
            </a:r>
            <a:endParaRPr lang="en-US" altLang="en-US" sz="1800">
              <a:cs typeface="Times New Roman" panose="02020603050405020304" pitchFamily="18" charset="0"/>
            </a:endParaRPr>
          </a:p>
          <a:p>
            <a:pPr>
              <a:lnSpc>
                <a:spcPct val="90000"/>
              </a:lnSpc>
              <a:spcBef>
                <a:spcPct val="50000"/>
              </a:spcBef>
              <a:buFont typeface="Monotype Sorts" pitchFamily="2" charset="2"/>
              <a:buNone/>
            </a:pPr>
            <a:r>
              <a:rPr lang="en-US" altLang="en-US" sz="1800">
                <a:cs typeface="Courier New" panose="02070309020205020404" pitchFamily="49" charset="0"/>
              </a:rPr>
              <a:t>  System.out.println("Welcome to Java!");</a:t>
            </a:r>
            <a:endParaRPr lang="en-US" altLang="en-US" sz="1800">
              <a:cs typeface="Times New Roman" panose="02020603050405020304" pitchFamily="18" charset="0"/>
            </a:endParaRPr>
          </a:p>
          <a:p>
            <a:pPr>
              <a:lnSpc>
                <a:spcPct val="90000"/>
              </a:lnSpc>
              <a:spcBef>
                <a:spcPct val="50000"/>
              </a:spcBef>
              <a:buFont typeface="Monotype Sorts" pitchFamily="2" charset="2"/>
              <a:buNone/>
            </a:pPr>
            <a:r>
              <a:rPr lang="en-US" altLang="en-US" sz="1800">
                <a:cs typeface="Courier New" panose="02070309020205020404" pitchFamily="49" charset="0"/>
              </a:rPr>
              <a:t>  count++;</a:t>
            </a:r>
            <a:endParaRPr lang="en-US" altLang="en-US" sz="1800">
              <a:cs typeface="Times New Roman" panose="02020603050405020304" pitchFamily="18" charset="0"/>
            </a:endParaRPr>
          </a:p>
          <a:p>
            <a:pPr>
              <a:lnSpc>
                <a:spcPct val="90000"/>
              </a:lnSpc>
              <a:spcBef>
                <a:spcPct val="50000"/>
              </a:spcBef>
              <a:buFont typeface="Monotype Sorts" pitchFamily="2" charset="2"/>
              <a:buNone/>
            </a:pPr>
            <a:r>
              <a:rPr lang="en-US" altLang="en-US" sz="1800">
                <a:cs typeface="Courier New" panose="02070309020205020404" pitchFamily="49" charset="0"/>
              </a:rPr>
              <a:t>}</a:t>
            </a:r>
          </a:p>
        </p:txBody>
      </p:sp>
      <p:sp>
        <p:nvSpPr>
          <p:cNvPr id="119814" name="Rectangle 16">
            <a:extLst>
              <a:ext uri="{FF2B5EF4-FFF2-40B4-BE49-F238E27FC236}">
                <a16:creationId xmlns:a16="http://schemas.microsoft.com/office/drawing/2014/main" id="{7CF92467-E3B7-E349-8CD6-0C31A1B358FA}"/>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119815" name="Picture 11">
            <a:extLst>
              <a:ext uri="{FF2B5EF4-FFF2-40B4-BE49-F238E27FC236}">
                <a16:creationId xmlns:a16="http://schemas.microsoft.com/office/drawing/2014/main" id="{7064A868-CF7A-3D45-ABBD-D0B16A9303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2338" y="3084513"/>
            <a:ext cx="2879725" cy="3109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119816" name="Line 13">
            <a:extLst>
              <a:ext uri="{FF2B5EF4-FFF2-40B4-BE49-F238E27FC236}">
                <a16:creationId xmlns:a16="http://schemas.microsoft.com/office/drawing/2014/main" id="{C5DB821E-7295-9B49-876D-8C255CB0F173}"/>
              </a:ext>
            </a:extLst>
          </p:cNvPr>
          <p:cNvSpPr>
            <a:spLocks noChangeShapeType="1"/>
          </p:cNvSpPr>
          <p:nvPr/>
        </p:nvSpPr>
        <p:spPr bwMode="auto">
          <a:xfrm>
            <a:off x="1981200" y="2514600"/>
            <a:ext cx="95250" cy="762000"/>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pic>
        <p:nvPicPr>
          <p:cNvPr id="119817" name="Picture 12">
            <a:extLst>
              <a:ext uri="{FF2B5EF4-FFF2-40B4-BE49-F238E27FC236}">
                <a16:creationId xmlns:a16="http://schemas.microsoft.com/office/drawing/2014/main" id="{A24BFA93-2447-EB41-A4BD-9AF2592D85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3084513"/>
            <a:ext cx="4411663" cy="3328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119818" name="Line 14">
            <a:extLst>
              <a:ext uri="{FF2B5EF4-FFF2-40B4-BE49-F238E27FC236}">
                <a16:creationId xmlns:a16="http://schemas.microsoft.com/office/drawing/2014/main" id="{714D894C-D55D-3442-BD0E-96D709103CC2}"/>
              </a:ext>
            </a:extLst>
          </p:cNvPr>
          <p:cNvSpPr>
            <a:spLocks noChangeShapeType="1"/>
          </p:cNvSpPr>
          <p:nvPr/>
        </p:nvSpPr>
        <p:spPr bwMode="auto">
          <a:xfrm flipH="1">
            <a:off x="6108700" y="2514600"/>
            <a:ext cx="520700" cy="663575"/>
          </a:xfrm>
          <a:prstGeom prst="line">
            <a:avLst/>
          </a:prstGeom>
          <a:noFill/>
          <a:ln w="12700">
            <a:solidFill>
              <a:srgbClr val="FF0000"/>
            </a:solidFill>
            <a:round/>
            <a:headEnd type="none" w="sm" len="sm"/>
            <a:tailEnd type="stealth" w="sm" len="sm"/>
          </a:ln>
          <a:extLst>
            <a:ext uri="{909E8E84-426E-40DD-AFC4-6F175D3DCCD1}">
              <a14:hiddenFill xmlns:a14="http://schemas.microsoft.com/office/drawing/2010/main">
                <a:noFill/>
              </a14:hiddenFill>
            </a:ext>
          </a:extLst>
        </p:spPr>
        <p:txBody>
          <a:bodyPr/>
          <a:lstStyle/>
          <a:p>
            <a:endParaRPr lang="en-AU"/>
          </a:p>
        </p:txBody>
      </p:sp>
    </p:spTree>
    <p:extLst>
      <p:ext uri="{BB962C8B-B14F-4D97-AF65-F5344CB8AC3E}">
        <p14:creationId xmlns:p14="http://schemas.microsoft.com/office/powerpoint/2010/main" val="2702303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A7E3F1-EFEC-4EB0-CA91-68E337948457}"/>
              </a:ext>
            </a:extLst>
          </p:cNvPr>
          <p:cNvPicPr>
            <a:picLocks noChangeAspect="1"/>
          </p:cNvPicPr>
          <p:nvPr/>
        </p:nvPicPr>
        <p:blipFill rotWithShape="1">
          <a:blip r:embed="rId3"/>
          <a:srcRect b="7139"/>
          <a:stretch/>
        </p:blipFill>
        <p:spPr>
          <a:xfrm>
            <a:off x="0" y="857250"/>
            <a:ext cx="9144000" cy="4776295"/>
          </a:xfrm>
          <a:prstGeom prst="rect">
            <a:avLst/>
          </a:prstGeom>
        </p:spPr>
      </p:pic>
    </p:spTree>
    <p:extLst>
      <p:ext uri="{BB962C8B-B14F-4D97-AF65-F5344CB8AC3E}">
        <p14:creationId xmlns:p14="http://schemas.microsoft.com/office/powerpoint/2010/main" val="348795606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Slide Number Placeholder 4">
            <a:extLst>
              <a:ext uri="{FF2B5EF4-FFF2-40B4-BE49-F238E27FC236}">
                <a16:creationId xmlns:a16="http://schemas.microsoft.com/office/drawing/2014/main" id="{13035D27-90C4-734C-9667-689D791AC9EF}"/>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876D99DD-C18F-8E44-A65A-FC14EE0BD6EB}" type="slidenum">
              <a:rPr lang="en-US" altLang="en-US" sz="1400" smtClean="0"/>
              <a:pPr>
                <a:spcBef>
                  <a:spcPct val="0"/>
                </a:spcBef>
                <a:buClrTx/>
                <a:buSzTx/>
                <a:buFontTx/>
                <a:buNone/>
              </a:pPr>
              <a:t>90</a:t>
            </a:fld>
            <a:endParaRPr lang="en-US" altLang="en-US" sz="1400"/>
          </a:p>
        </p:txBody>
      </p:sp>
      <p:sp>
        <p:nvSpPr>
          <p:cNvPr id="120834" name="Rectangle 2">
            <a:extLst>
              <a:ext uri="{FF2B5EF4-FFF2-40B4-BE49-F238E27FC236}">
                <a16:creationId xmlns:a16="http://schemas.microsoft.com/office/drawing/2014/main" id="{A84E8DA0-FB14-E74A-8612-10B450A50FEB}"/>
              </a:ext>
            </a:extLst>
          </p:cNvPr>
          <p:cNvSpPr>
            <a:spLocks noGrp="1" noChangeArrowheads="1"/>
          </p:cNvSpPr>
          <p:nvPr>
            <p:ph type="title"/>
          </p:nvPr>
        </p:nvSpPr>
        <p:spPr>
          <a:xfrm>
            <a:off x="685800" y="228600"/>
            <a:ext cx="7772400" cy="762000"/>
          </a:xfrm>
        </p:spPr>
        <p:txBody>
          <a:bodyPr/>
          <a:lstStyle/>
          <a:p>
            <a:r>
              <a:rPr lang="en-US" altLang="en-US"/>
              <a:t>Trace while Loop</a:t>
            </a:r>
          </a:p>
        </p:txBody>
      </p:sp>
      <p:sp>
        <p:nvSpPr>
          <p:cNvPr id="120835" name="Rectangle 4">
            <a:extLst>
              <a:ext uri="{FF2B5EF4-FFF2-40B4-BE49-F238E27FC236}">
                <a16:creationId xmlns:a16="http://schemas.microsoft.com/office/drawing/2014/main" id="{17FEF8DE-1E58-9B48-9AD9-23786A77C599}"/>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0836" name="Rectangle 5">
            <a:extLst>
              <a:ext uri="{FF2B5EF4-FFF2-40B4-BE49-F238E27FC236}">
                <a16:creationId xmlns:a16="http://schemas.microsoft.com/office/drawing/2014/main" id="{47920158-B7D0-C545-A269-1C7887D47DEC}"/>
              </a:ext>
            </a:extLst>
          </p:cNvPr>
          <p:cNvSpPr>
            <a:spLocks noChangeArrowheads="1"/>
          </p:cNvSpPr>
          <p:nvPr/>
        </p:nvSpPr>
        <p:spPr bwMode="auto">
          <a:xfrm>
            <a:off x="228600" y="1447800"/>
            <a:ext cx="5334000"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int count = 0;</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while (count &lt; 2) {</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System.out.println("Welcome to Java!");</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count++;</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a:t>
            </a:r>
          </a:p>
        </p:txBody>
      </p:sp>
      <p:sp>
        <p:nvSpPr>
          <p:cNvPr id="120837" name="Rectangle 8">
            <a:extLst>
              <a:ext uri="{FF2B5EF4-FFF2-40B4-BE49-F238E27FC236}">
                <a16:creationId xmlns:a16="http://schemas.microsoft.com/office/drawing/2014/main" id="{44EBA817-B07B-E641-8663-F9F1831B8F51}"/>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0838" name="Rectangle 10">
            <a:extLst>
              <a:ext uri="{FF2B5EF4-FFF2-40B4-BE49-F238E27FC236}">
                <a16:creationId xmlns:a16="http://schemas.microsoft.com/office/drawing/2014/main" id="{330E7D46-FFFA-3D46-901F-F0A1541B5786}"/>
              </a:ext>
            </a:extLst>
          </p:cNvPr>
          <p:cNvSpPr>
            <a:spLocks noChangeArrowheads="1"/>
          </p:cNvSpPr>
          <p:nvPr/>
        </p:nvSpPr>
        <p:spPr bwMode="auto">
          <a:xfrm>
            <a:off x="304800" y="1470025"/>
            <a:ext cx="5105400" cy="3841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0839" name="AutoShape 11">
            <a:extLst>
              <a:ext uri="{FF2B5EF4-FFF2-40B4-BE49-F238E27FC236}">
                <a16:creationId xmlns:a16="http://schemas.microsoft.com/office/drawing/2014/main" id="{A0A22562-EDC3-E443-9559-2871EDCD1451}"/>
              </a:ext>
            </a:extLst>
          </p:cNvPr>
          <p:cNvSpPr>
            <a:spLocks noChangeArrowheads="1"/>
          </p:cNvSpPr>
          <p:nvPr/>
        </p:nvSpPr>
        <p:spPr bwMode="auto">
          <a:xfrm>
            <a:off x="5257800" y="1219200"/>
            <a:ext cx="3533775" cy="384175"/>
          </a:xfrm>
          <a:prstGeom prst="wedgeRoundRectCallout">
            <a:avLst>
              <a:gd name="adj1" fmla="val -114556"/>
              <a:gd name="adj2" fmla="val 71074"/>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Initialize count</a:t>
            </a:r>
          </a:p>
        </p:txBody>
      </p:sp>
    </p:spTree>
    <p:extLst>
      <p:ext uri="{BB962C8B-B14F-4D97-AF65-F5344CB8AC3E}">
        <p14:creationId xmlns:p14="http://schemas.microsoft.com/office/powerpoint/2010/main" val="96661097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Slide Number Placeholder 4">
            <a:extLst>
              <a:ext uri="{FF2B5EF4-FFF2-40B4-BE49-F238E27FC236}">
                <a16:creationId xmlns:a16="http://schemas.microsoft.com/office/drawing/2014/main" id="{91D5B917-9F7D-BE4E-B420-D7A31093EA7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FE2C3B9-E8F6-684E-8446-4FF026ECB55D}" type="slidenum">
              <a:rPr lang="en-US" altLang="en-US" sz="1400" smtClean="0"/>
              <a:pPr>
                <a:spcBef>
                  <a:spcPct val="0"/>
                </a:spcBef>
                <a:buClrTx/>
                <a:buSzTx/>
                <a:buFontTx/>
                <a:buNone/>
              </a:pPr>
              <a:t>91</a:t>
            </a:fld>
            <a:endParaRPr lang="en-US" altLang="en-US" sz="1400"/>
          </a:p>
        </p:txBody>
      </p:sp>
      <p:sp>
        <p:nvSpPr>
          <p:cNvPr id="121858" name="Rectangle 2">
            <a:extLst>
              <a:ext uri="{FF2B5EF4-FFF2-40B4-BE49-F238E27FC236}">
                <a16:creationId xmlns:a16="http://schemas.microsoft.com/office/drawing/2014/main" id="{0FDBD6DB-636D-A144-AB3D-E4A8C39AB76A}"/>
              </a:ext>
            </a:extLst>
          </p:cNvPr>
          <p:cNvSpPr>
            <a:spLocks noGrp="1" noChangeArrowheads="1"/>
          </p:cNvSpPr>
          <p:nvPr>
            <p:ph type="title"/>
          </p:nvPr>
        </p:nvSpPr>
        <p:spPr>
          <a:xfrm>
            <a:off x="685800" y="228600"/>
            <a:ext cx="7772400" cy="762000"/>
          </a:xfrm>
        </p:spPr>
        <p:txBody>
          <a:bodyPr/>
          <a:lstStyle/>
          <a:p>
            <a:r>
              <a:rPr lang="en-US" altLang="en-US"/>
              <a:t>Trace while Loop, cont.</a:t>
            </a:r>
          </a:p>
        </p:txBody>
      </p:sp>
      <p:sp>
        <p:nvSpPr>
          <p:cNvPr id="121859" name="Rectangle 3">
            <a:extLst>
              <a:ext uri="{FF2B5EF4-FFF2-40B4-BE49-F238E27FC236}">
                <a16:creationId xmlns:a16="http://schemas.microsoft.com/office/drawing/2014/main" id="{2BD54E57-5CB4-F248-8C2E-BD0FD721BDF4}"/>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1860" name="Rectangle 4">
            <a:extLst>
              <a:ext uri="{FF2B5EF4-FFF2-40B4-BE49-F238E27FC236}">
                <a16:creationId xmlns:a16="http://schemas.microsoft.com/office/drawing/2014/main" id="{FC46D873-ED98-9F41-82CD-38AE30276899}"/>
              </a:ext>
            </a:extLst>
          </p:cNvPr>
          <p:cNvSpPr>
            <a:spLocks noChangeArrowheads="1"/>
          </p:cNvSpPr>
          <p:nvPr/>
        </p:nvSpPr>
        <p:spPr bwMode="auto">
          <a:xfrm>
            <a:off x="228600" y="1447800"/>
            <a:ext cx="5334000"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int count = 0;</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while (count &lt; 2) {</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System.out.println("Welcome to Java!");</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count++;</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a:t>
            </a:r>
          </a:p>
        </p:txBody>
      </p:sp>
      <p:sp>
        <p:nvSpPr>
          <p:cNvPr id="121861" name="Rectangle 5">
            <a:extLst>
              <a:ext uri="{FF2B5EF4-FFF2-40B4-BE49-F238E27FC236}">
                <a16:creationId xmlns:a16="http://schemas.microsoft.com/office/drawing/2014/main" id="{47D9D413-755B-3347-A296-C9ADA43348D5}"/>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1862" name="AutoShape 7">
            <a:extLst>
              <a:ext uri="{FF2B5EF4-FFF2-40B4-BE49-F238E27FC236}">
                <a16:creationId xmlns:a16="http://schemas.microsoft.com/office/drawing/2014/main" id="{F809F4F1-F7BC-A34B-A95F-A453519C14B6}"/>
              </a:ext>
            </a:extLst>
          </p:cNvPr>
          <p:cNvSpPr>
            <a:spLocks noChangeArrowheads="1"/>
          </p:cNvSpPr>
          <p:nvPr/>
        </p:nvSpPr>
        <p:spPr bwMode="auto">
          <a:xfrm>
            <a:off x="5257800" y="1219200"/>
            <a:ext cx="3533775" cy="384175"/>
          </a:xfrm>
          <a:prstGeom prst="wedgeRoundRectCallout">
            <a:avLst>
              <a:gd name="adj1" fmla="val -114556"/>
              <a:gd name="adj2" fmla="val 208264"/>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(count &lt; 2) is true</a:t>
            </a:r>
          </a:p>
        </p:txBody>
      </p:sp>
      <p:sp>
        <p:nvSpPr>
          <p:cNvPr id="121863" name="Rectangle 8">
            <a:extLst>
              <a:ext uri="{FF2B5EF4-FFF2-40B4-BE49-F238E27FC236}">
                <a16:creationId xmlns:a16="http://schemas.microsoft.com/office/drawing/2014/main" id="{5DAC8AA1-A869-DD49-86E2-8FF4081ED5BD}"/>
              </a:ext>
            </a:extLst>
          </p:cNvPr>
          <p:cNvSpPr>
            <a:spLocks noChangeArrowheads="1"/>
          </p:cNvSpPr>
          <p:nvPr/>
        </p:nvSpPr>
        <p:spPr bwMode="auto">
          <a:xfrm>
            <a:off x="309563" y="2008188"/>
            <a:ext cx="5105400" cy="3841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55763548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Slide Number Placeholder 4">
            <a:extLst>
              <a:ext uri="{FF2B5EF4-FFF2-40B4-BE49-F238E27FC236}">
                <a16:creationId xmlns:a16="http://schemas.microsoft.com/office/drawing/2014/main" id="{B558335E-27CE-7F4F-89FE-94BC9AE24F4D}"/>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3E9379BA-35DC-174F-AB93-638D9D7CF934}" type="slidenum">
              <a:rPr lang="en-US" altLang="en-US" sz="1400" smtClean="0"/>
              <a:pPr>
                <a:spcBef>
                  <a:spcPct val="0"/>
                </a:spcBef>
                <a:buClrTx/>
                <a:buSzTx/>
                <a:buFontTx/>
                <a:buNone/>
              </a:pPr>
              <a:t>92</a:t>
            </a:fld>
            <a:endParaRPr lang="en-US" altLang="en-US" sz="1400"/>
          </a:p>
        </p:txBody>
      </p:sp>
      <p:sp>
        <p:nvSpPr>
          <p:cNvPr id="122882" name="Rectangle 2">
            <a:extLst>
              <a:ext uri="{FF2B5EF4-FFF2-40B4-BE49-F238E27FC236}">
                <a16:creationId xmlns:a16="http://schemas.microsoft.com/office/drawing/2014/main" id="{4BC3C15D-6332-F144-B11C-21E94D2E10E6}"/>
              </a:ext>
            </a:extLst>
          </p:cNvPr>
          <p:cNvSpPr>
            <a:spLocks noGrp="1" noChangeArrowheads="1"/>
          </p:cNvSpPr>
          <p:nvPr>
            <p:ph type="title"/>
          </p:nvPr>
        </p:nvSpPr>
        <p:spPr>
          <a:xfrm>
            <a:off x="685800" y="228600"/>
            <a:ext cx="7772400" cy="762000"/>
          </a:xfrm>
        </p:spPr>
        <p:txBody>
          <a:bodyPr/>
          <a:lstStyle/>
          <a:p>
            <a:r>
              <a:rPr lang="en-US" altLang="en-US"/>
              <a:t>Trace while Loop, cont.</a:t>
            </a:r>
          </a:p>
        </p:txBody>
      </p:sp>
      <p:sp>
        <p:nvSpPr>
          <p:cNvPr id="122883" name="Rectangle 3">
            <a:extLst>
              <a:ext uri="{FF2B5EF4-FFF2-40B4-BE49-F238E27FC236}">
                <a16:creationId xmlns:a16="http://schemas.microsoft.com/office/drawing/2014/main" id="{D9D46836-6814-374C-A676-7C427C713B39}"/>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2884" name="Rectangle 4">
            <a:extLst>
              <a:ext uri="{FF2B5EF4-FFF2-40B4-BE49-F238E27FC236}">
                <a16:creationId xmlns:a16="http://schemas.microsoft.com/office/drawing/2014/main" id="{7DF194B3-3AA7-1647-A9DA-8452641354F6}"/>
              </a:ext>
            </a:extLst>
          </p:cNvPr>
          <p:cNvSpPr>
            <a:spLocks noChangeArrowheads="1"/>
          </p:cNvSpPr>
          <p:nvPr/>
        </p:nvSpPr>
        <p:spPr bwMode="auto">
          <a:xfrm>
            <a:off x="228600" y="1447800"/>
            <a:ext cx="5334000"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int count = 0;</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while (count &lt; 2) {</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System.out.println("Welcome to Java!");</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count++;</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a:t>
            </a:r>
          </a:p>
        </p:txBody>
      </p:sp>
      <p:sp>
        <p:nvSpPr>
          <p:cNvPr id="122885" name="Rectangle 5">
            <a:extLst>
              <a:ext uri="{FF2B5EF4-FFF2-40B4-BE49-F238E27FC236}">
                <a16:creationId xmlns:a16="http://schemas.microsoft.com/office/drawing/2014/main" id="{0B963F84-8FFD-9C4F-8D38-E1A9807CB6C4}"/>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2886" name="AutoShape 6">
            <a:extLst>
              <a:ext uri="{FF2B5EF4-FFF2-40B4-BE49-F238E27FC236}">
                <a16:creationId xmlns:a16="http://schemas.microsoft.com/office/drawing/2014/main" id="{3DAEE9BD-C55E-7B47-8817-D8A29DE72CE2}"/>
              </a:ext>
            </a:extLst>
          </p:cNvPr>
          <p:cNvSpPr>
            <a:spLocks noChangeArrowheads="1"/>
          </p:cNvSpPr>
          <p:nvPr/>
        </p:nvSpPr>
        <p:spPr bwMode="auto">
          <a:xfrm>
            <a:off x="5257800" y="1219200"/>
            <a:ext cx="3533775" cy="384175"/>
          </a:xfrm>
          <a:prstGeom prst="wedgeRoundRectCallout">
            <a:avLst>
              <a:gd name="adj1" fmla="val -46676"/>
              <a:gd name="adj2" fmla="val 290083"/>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Print Welcome to Java</a:t>
            </a:r>
          </a:p>
        </p:txBody>
      </p:sp>
      <p:sp>
        <p:nvSpPr>
          <p:cNvPr id="122887" name="Rectangle 8">
            <a:extLst>
              <a:ext uri="{FF2B5EF4-FFF2-40B4-BE49-F238E27FC236}">
                <a16:creationId xmlns:a16="http://schemas.microsoft.com/office/drawing/2014/main" id="{D10C56EE-7E45-3546-BCF2-1AC57E61D57B}"/>
              </a:ext>
            </a:extLst>
          </p:cNvPr>
          <p:cNvSpPr>
            <a:spLocks noChangeArrowheads="1"/>
          </p:cNvSpPr>
          <p:nvPr/>
        </p:nvSpPr>
        <p:spPr bwMode="auto">
          <a:xfrm>
            <a:off x="309563" y="2506663"/>
            <a:ext cx="5105400" cy="3841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239531195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Slide Number Placeholder 4">
            <a:extLst>
              <a:ext uri="{FF2B5EF4-FFF2-40B4-BE49-F238E27FC236}">
                <a16:creationId xmlns:a16="http://schemas.microsoft.com/office/drawing/2014/main" id="{26A42FF6-CAFF-1A46-8200-4DDB7958BCCB}"/>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E02635B-242D-0449-A6F5-494487B4D75F}" type="slidenum">
              <a:rPr lang="en-US" altLang="en-US" sz="1400" smtClean="0"/>
              <a:pPr>
                <a:spcBef>
                  <a:spcPct val="0"/>
                </a:spcBef>
                <a:buClrTx/>
                <a:buSzTx/>
                <a:buFontTx/>
                <a:buNone/>
              </a:pPr>
              <a:t>93</a:t>
            </a:fld>
            <a:endParaRPr lang="en-US" altLang="en-US" sz="1400"/>
          </a:p>
        </p:txBody>
      </p:sp>
      <p:sp>
        <p:nvSpPr>
          <p:cNvPr id="123906" name="Rectangle 2">
            <a:extLst>
              <a:ext uri="{FF2B5EF4-FFF2-40B4-BE49-F238E27FC236}">
                <a16:creationId xmlns:a16="http://schemas.microsoft.com/office/drawing/2014/main" id="{684FF3CB-1C66-5349-83E4-D836BB0D5743}"/>
              </a:ext>
            </a:extLst>
          </p:cNvPr>
          <p:cNvSpPr>
            <a:spLocks noGrp="1" noChangeArrowheads="1"/>
          </p:cNvSpPr>
          <p:nvPr>
            <p:ph type="title"/>
          </p:nvPr>
        </p:nvSpPr>
        <p:spPr>
          <a:xfrm>
            <a:off x="685800" y="228600"/>
            <a:ext cx="7772400" cy="762000"/>
          </a:xfrm>
        </p:spPr>
        <p:txBody>
          <a:bodyPr/>
          <a:lstStyle/>
          <a:p>
            <a:r>
              <a:rPr lang="en-US" altLang="en-US"/>
              <a:t>Trace while Loop, cont.</a:t>
            </a:r>
          </a:p>
        </p:txBody>
      </p:sp>
      <p:sp>
        <p:nvSpPr>
          <p:cNvPr id="123907" name="Rectangle 3">
            <a:extLst>
              <a:ext uri="{FF2B5EF4-FFF2-40B4-BE49-F238E27FC236}">
                <a16:creationId xmlns:a16="http://schemas.microsoft.com/office/drawing/2014/main" id="{57CDDB96-EA6B-814B-B540-4AFE695D44A1}"/>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3908" name="Rectangle 4">
            <a:extLst>
              <a:ext uri="{FF2B5EF4-FFF2-40B4-BE49-F238E27FC236}">
                <a16:creationId xmlns:a16="http://schemas.microsoft.com/office/drawing/2014/main" id="{53541A31-A171-3E40-B0AD-9D28FF955658}"/>
              </a:ext>
            </a:extLst>
          </p:cNvPr>
          <p:cNvSpPr>
            <a:spLocks noChangeArrowheads="1"/>
          </p:cNvSpPr>
          <p:nvPr/>
        </p:nvSpPr>
        <p:spPr bwMode="auto">
          <a:xfrm>
            <a:off x="228600" y="1447800"/>
            <a:ext cx="5334000"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int count = 0;</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while (count &lt; 2) {</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System.out.println("Welcome to Java!");</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count++;</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a:t>
            </a:r>
          </a:p>
        </p:txBody>
      </p:sp>
      <p:sp>
        <p:nvSpPr>
          <p:cNvPr id="123909" name="Rectangle 5">
            <a:extLst>
              <a:ext uri="{FF2B5EF4-FFF2-40B4-BE49-F238E27FC236}">
                <a16:creationId xmlns:a16="http://schemas.microsoft.com/office/drawing/2014/main" id="{2AEC81EB-5F3A-3648-B135-65B68AE32713}"/>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3910" name="AutoShape 6">
            <a:extLst>
              <a:ext uri="{FF2B5EF4-FFF2-40B4-BE49-F238E27FC236}">
                <a16:creationId xmlns:a16="http://schemas.microsoft.com/office/drawing/2014/main" id="{1977B58E-FC1B-FF46-8D6D-B519EFF0476B}"/>
              </a:ext>
            </a:extLst>
          </p:cNvPr>
          <p:cNvSpPr>
            <a:spLocks noChangeArrowheads="1"/>
          </p:cNvSpPr>
          <p:nvPr/>
        </p:nvSpPr>
        <p:spPr bwMode="auto">
          <a:xfrm>
            <a:off x="5257800" y="1219200"/>
            <a:ext cx="3538538" cy="635000"/>
          </a:xfrm>
          <a:prstGeom prst="wedgeRoundRectCallout">
            <a:avLst>
              <a:gd name="adj1" fmla="val -61037"/>
              <a:gd name="adj2" fmla="val 255000"/>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Increase count by 1</a:t>
            </a:r>
          </a:p>
          <a:p>
            <a:pPr algn="ctr">
              <a:spcBef>
                <a:spcPct val="0"/>
              </a:spcBef>
              <a:buClrTx/>
              <a:buSzTx/>
              <a:buFontTx/>
              <a:buNone/>
            </a:pPr>
            <a:r>
              <a:rPr lang="en-US" altLang="en-US" sz="1800"/>
              <a:t>count is 1 now</a:t>
            </a:r>
          </a:p>
        </p:txBody>
      </p:sp>
      <p:sp>
        <p:nvSpPr>
          <p:cNvPr id="123911" name="Rectangle 7">
            <a:extLst>
              <a:ext uri="{FF2B5EF4-FFF2-40B4-BE49-F238E27FC236}">
                <a16:creationId xmlns:a16="http://schemas.microsoft.com/office/drawing/2014/main" id="{D1E2FA0D-ACB8-A64A-BF1F-84A4B38B07BA}"/>
              </a:ext>
            </a:extLst>
          </p:cNvPr>
          <p:cNvSpPr>
            <a:spLocks noChangeArrowheads="1"/>
          </p:cNvSpPr>
          <p:nvPr/>
        </p:nvSpPr>
        <p:spPr bwMode="auto">
          <a:xfrm>
            <a:off x="309563" y="2968625"/>
            <a:ext cx="5105400" cy="3841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374539850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Slide Number Placeholder 4">
            <a:extLst>
              <a:ext uri="{FF2B5EF4-FFF2-40B4-BE49-F238E27FC236}">
                <a16:creationId xmlns:a16="http://schemas.microsoft.com/office/drawing/2014/main" id="{CAA8ABB4-B1A8-A442-A4F0-AB319FD6657E}"/>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67A82E4A-09F2-1B41-B7E9-BE7D9048F1CC}" type="slidenum">
              <a:rPr lang="en-US" altLang="en-US" sz="1400" smtClean="0"/>
              <a:pPr>
                <a:spcBef>
                  <a:spcPct val="0"/>
                </a:spcBef>
                <a:buClrTx/>
                <a:buSzTx/>
                <a:buFontTx/>
                <a:buNone/>
              </a:pPr>
              <a:t>94</a:t>
            </a:fld>
            <a:endParaRPr lang="en-US" altLang="en-US" sz="1400"/>
          </a:p>
        </p:txBody>
      </p:sp>
      <p:sp>
        <p:nvSpPr>
          <p:cNvPr id="124930" name="Rectangle 2">
            <a:extLst>
              <a:ext uri="{FF2B5EF4-FFF2-40B4-BE49-F238E27FC236}">
                <a16:creationId xmlns:a16="http://schemas.microsoft.com/office/drawing/2014/main" id="{9EB911EF-B063-8042-8500-3E83EB16F77E}"/>
              </a:ext>
            </a:extLst>
          </p:cNvPr>
          <p:cNvSpPr>
            <a:spLocks noGrp="1" noChangeArrowheads="1"/>
          </p:cNvSpPr>
          <p:nvPr>
            <p:ph type="title"/>
          </p:nvPr>
        </p:nvSpPr>
        <p:spPr>
          <a:xfrm>
            <a:off x="685800" y="228600"/>
            <a:ext cx="7772400" cy="762000"/>
          </a:xfrm>
        </p:spPr>
        <p:txBody>
          <a:bodyPr/>
          <a:lstStyle/>
          <a:p>
            <a:r>
              <a:rPr lang="en-US" altLang="en-US"/>
              <a:t>Trace while Loop, cont.</a:t>
            </a:r>
          </a:p>
        </p:txBody>
      </p:sp>
      <p:sp>
        <p:nvSpPr>
          <p:cNvPr id="124931" name="Rectangle 3">
            <a:extLst>
              <a:ext uri="{FF2B5EF4-FFF2-40B4-BE49-F238E27FC236}">
                <a16:creationId xmlns:a16="http://schemas.microsoft.com/office/drawing/2014/main" id="{694023F1-7190-3B40-B12C-F91EB7A57499}"/>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4932" name="Rectangle 4">
            <a:extLst>
              <a:ext uri="{FF2B5EF4-FFF2-40B4-BE49-F238E27FC236}">
                <a16:creationId xmlns:a16="http://schemas.microsoft.com/office/drawing/2014/main" id="{F72BC14B-7382-C042-B50A-843416F1285B}"/>
              </a:ext>
            </a:extLst>
          </p:cNvPr>
          <p:cNvSpPr>
            <a:spLocks noChangeArrowheads="1"/>
          </p:cNvSpPr>
          <p:nvPr/>
        </p:nvSpPr>
        <p:spPr bwMode="auto">
          <a:xfrm>
            <a:off x="228600" y="1447800"/>
            <a:ext cx="5334000"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int count = 0;</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while (count &lt; 2) {</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System.out.println("Welcome to Java!");</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count++;</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a:t>
            </a:r>
          </a:p>
        </p:txBody>
      </p:sp>
      <p:sp>
        <p:nvSpPr>
          <p:cNvPr id="124933" name="Rectangle 5">
            <a:extLst>
              <a:ext uri="{FF2B5EF4-FFF2-40B4-BE49-F238E27FC236}">
                <a16:creationId xmlns:a16="http://schemas.microsoft.com/office/drawing/2014/main" id="{DFBBBCAD-195C-E248-87E1-EF0F9A863075}"/>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4934" name="AutoShape 6">
            <a:extLst>
              <a:ext uri="{FF2B5EF4-FFF2-40B4-BE49-F238E27FC236}">
                <a16:creationId xmlns:a16="http://schemas.microsoft.com/office/drawing/2014/main" id="{FEA83498-85B4-D44F-9D43-C5190D7B76B0}"/>
              </a:ext>
            </a:extLst>
          </p:cNvPr>
          <p:cNvSpPr>
            <a:spLocks noChangeArrowheads="1"/>
          </p:cNvSpPr>
          <p:nvPr/>
        </p:nvSpPr>
        <p:spPr bwMode="auto">
          <a:xfrm>
            <a:off x="5257800" y="1219200"/>
            <a:ext cx="3538538" cy="635000"/>
          </a:xfrm>
          <a:prstGeom prst="wedgeRoundRectCallout">
            <a:avLst>
              <a:gd name="adj1" fmla="val -60454"/>
              <a:gd name="adj2" fmla="val 109250"/>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(count &lt; 2) is still true since count is 1</a:t>
            </a:r>
          </a:p>
        </p:txBody>
      </p:sp>
      <p:sp>
        <p:nvSpPr>
          <p:cNvPr id="124935" name="Rectangle 7">
            <a:extLst>
              <a:ext uri="{FF2B5EF4-FFF2-40B4-BE49-F238E27FC236}">
                <a16:creationId xmlns:a16="http://schemas.microsoft.com/office/drawing/2014/main" id="{C29AB2E9-34BF-1A48-95C3-40321D8CA417}"/>
              </a:ext>
            </a:extLst>
          </p:cNvPr>
          <p:cNvSpPr>
            <a:spLocks noChangeArrowheads="1"/>
          </p:cNvSpPr>
          <p:nvPr/>
        </p:nvSpPr>
        <p:spPr bwMode="auto">
          <a:xfrm>
            <a:off x="309563" y="2008188"/>
            <a:ext cx="5105400" cy="3841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422649334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Slide Number Placeholder 4">
            <a:extLst>
              <a:ext uri="{FF2B5EF4-FFF2-40B4-BE49-F238E27FC236}">
                <a16:creationId xmlns:a16="http://schemas.microsoft.com/office/drawing/2014/main" id="{963F12BA-4B9F-5541-B747-C4CFA1F4829B}"/>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5BCC1F77-EE4C-964E-93DF-B2B4053FD496}" type="slidenum">
              <a:rPr lang="en-US" altLang="en-US" sz="1400" smtClean="0"/>
              <a:pPr>
                <a:spcBef>
                  <a:spcPct val="0"/>
                </a:spcBef>
                <a:buClrTx/>
                <a:buSzTx/>
                <a:buFontTx/>
                <a:buNone/>
              </a:pPr>
              <a:t>95</a:t>
            </a:fld>
            <a:endParaRPr lang="en-US" altLang="en-US" sz="1400"/>
          </a:p>
        </p:txBody>
      </p:sp>
      <p:sp>
        <p:nvSpPr>
          <p:cNvPr id="125954" name="Rectangle 2">
            <a:extLst>
              <a:ext uri="{FF2B5EF4-FFF2-40B4-BE49-F238E27FC236}">
                <a16:creationId xmlns:a16="http://schemas.microsoft.com/office/drawing/2014/main" id="{BCF9209D-10FE-CA4D-AB2B-9AF0A5A56713}"/>
              </a:ext>
            </a:extLst>
          </p:cNvPr>
          <p:cNvSpPr>
            <a:spLocks noGrp="1" noChangeArrowheads="1"/>
          </p:cNvSpPr>
          <p:nvPr>
            <p:ph type="title"/>
          </p:nvPr>
        </p:nvSpPr>
        <p:spPr>
          <a:xfrm>
            <a:off x="685800" y="228600"/>
            <a:ext cx="7772400" cy="762000"/>
          </a:xfrm>
        </p:spPr>
        <p:txBody>
          <a:bodyPr/>
          <a:lstStyle/>
          <a:p>
            <a:r>
              <a:rPr lang="en-US" altLang="en-US"/>
              <a:t>Trace while Loop, cont.</a:t>
            </a:r>
          </a:p>
        </p:txBody>
      </p:sp>
      <p:sp>
        <p:nvSpPr>
          <p:cNvPr id="125955" name="Rectangle 3">
            <a:extLst>
              <a:ext uri="{FF2B5EF4-FFF2-40B4-BE49-F238E27FC236}">
                <a16:creationId xmlns:a16="http://schemas.microsoft.com/office/drawing/2014/main" id="{05F385E3-A271-204D-90AB-7945DD1E508B}"/>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5956" name="Rectangle 4">
            <a:extLst>
              <a:ext uri="{FF2B5EF4-FFF2-40B4-BE49-F238E27FC236}">
                <a16:creationId xmlns:a16="http://schemas.microsoft.com/office/drawing/2014/main" id="{47B1F8FA-AE63-304A-AACB-F929CE285C59}"/>
              </a:ext>
            </a:extLst>
          </p:cNvPr>
          <p:cNvSpPr>
            <a:spLocks noChangeArrowheads="1"/>
          </p:cNvSpPr>
          <p:nvPr/>
        </p:nvSpPr>
        <p:spPr bwMode="auto">
          <a:xfrm>
            <a:off x="228600" y="1447800"/>
            <a:ext cx="5334000"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int count = 0;</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while (count &lt; 2) {</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System.out.println("Welcome to Java!");</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count++;</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a:t>
            </a:r>
          </a:p>
        </p:txBody>
      </p:sp>
      <p:sp>
        <p:nvSpPr>
          <p:cNvPr id="125957" name="Rectangle 5">
            <a:extLst>
              <a:ext uri="{FF2B5EF4-FFF2-40B4-BE49-F238E27FC236}">
                <a16:creationId xmlns:a16="http://schemas.microsoft.com/office/drawing/2014/main" id="{2BDAF6D7-02D4-9E41-B286-C0B5FC0C77BA}"/>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5958" name="AutoShape 6">
            <a:extLst>
              <a:ext uri="{FF2B5EF4-FFF2-40B4-BE49-F238E27FC236}">
                <a16:creationId xmlns:a16="http://schemas.microsoft.com/office/drawing/2014/main" id="{85895E4D-F453-B84E-BBE2-36C4011B6FD3}"/>
              </a:ext>
            </a:extLst>
          </p:cNvPr>
          <p:cNvSpPr>
            <a:spLocks noChangeArrowheads="1"/>
          </p:cNvSpPr>
          <p:nvPr/>
        </p:nvSpPr>
        <p:spPr bwMode="auto">
          <a:xfrm>
            <a:off x="5257800" y="1219200"/>
            <a:ext cx="3538538" cy="635000"/>
          </a:xfrm>
          <a:prstGeom prst="wedgeRoundRectCallout">
            <a:avLst>
              <a:gd name="adj1" fmla="val -59333"/>
              <a:gd name="adj2" fmla="val 165250"/>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Print Welcome to Java</a:t>
            </a:r>
          </a:p>
        </p:txBody>
      </p:sp>
      <p:sp>
        <p:nvSpPr>
          <p:cNvPr id="125959" name="Rectangle 7">
            <a:extLst>
              <a:ext uri="{FF2B5EF4-FFF2-40B4-BE49-F238E27FC236}">
                <a16:creationId xmlns:a16="http://schemas.microsoft.com/office/drawing/2014/main" id="{5263E5A7-8EE6-8648-8236-721429FF996B}"/>
              </a:ext>
            </a:extLst>
          </p:cNvPr>
          <p:cNvSpPr>
            <a:spLocks noChangeArrowheads="1"/>
          </p:cNvSpPr>
          <p:nvPr/>
        </p:nvSpPr>
        <p:spPr bwMode="auto">
          <a:xfrm>
            <a:off x="309563" y="2506663"/>
            <a:ext cx="5105400" cy="3841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354492892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Slide Number Placeholder 4">
            <a:extLst>
              <a:ext uri="{FF2B5EF4-FFF2-40B4-BE49-F238E27FC236}">
                <a16:creationId xmlns:a16="http://schemas.microsoft.com/office/drawing/2014/main" id="{A8828164-3C7F-C84E-B931-4CFF32B3B271}"/>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C21E284A-5A52-2940-9AAB-01342F088FBB}" type="slidenum">
              <a:rPr lang="en-US" altLang="en-US" sz="1400" smtClean="0"/>
              <a:pPr>
                <a:spcBef>
                  <a:spcPct val="0"/>
                </a:spcBef>
                <a:buClrTx/>
                <a:buSzTx/>
                <a:buFontTx/>
                <a:buNone/>
              </a:pPr>
              <a:t>96</a:t>
            </a:fld>
            <a:endParaRPr lang="en-US" altLang="en-US" sz="1400"/>
          </a:p>
        </p:txBody>
      </p:sp>
      <p:sp>
        <p:nvSpPr>
          <p:cNvPr id="126978" name="Rectangle 2">
            <a:extLst>
              <a:ext uri="{FF2B5EF4-FFF2-40B4-BE49-F238E27FC236}">
                <a16:creationId xmlns:a16="http://schemas.microsoft.com/office/drawing/2014/main" id="{62E5CA8F-42CB-C942-B018-165E32481393}"/>
              </a:ext>
            </a:extLst>
          </p:cNvPr>
          <p:cNvSpPr>
            <a:spLocks noGrp="1" noChangeArrowheads="1"/>
          </p:cNvSpPr>
          <p:nvPr>
            <p:ph type="title"/>
          </p:nvPr>
        </p:nvSpPr>
        <p:spPr>
          <a:xfrm>
            <a:off x="685800" y="228600"/>
            <a:ext cx="7772400" cy="762000"/>
          </a:xfrm>
        </p:spPr>
        <p:txBody>
          <a:bodyPr/>
          <a:lstStyle/>
          <a:p>
            <a:r>
              <a:rPr lang="en-US" altLang="en-US"/>
              <a:t>Trace while Loop, cont.</a:t>
            </a:r>
          </a:p>
        </p:txBody>
      </p:sp>
      <p:sp>
        <p:nvSpPr>
          <p:cNvPr id="126979" name="Rectangle 3">
            <a:extLst>
              <a:ext uri="{FF2B5EF4-FFF2-40B4-BE49-F238E27FC236}">
                <a16:creationId xmlns:a16="http://schemas.microsoft.com/office/drawing/2014/main" id="{A6744FD0-A213-1E4F-86CE-737D8D57196E}"/>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6980" name="Rectangle 4">
            <a:extLst>
              <a:ext uri="{FF2B5EF4-FFF2-40B4-BE49-F238E27FC236}">
                <a16:creationId xmlns:a16="http://schemas.microsoft.com/office/drawing/2014/main" id="{E56D98D4-4CFD-F944-9D34-ADACC660DD85}"/>
              </a:ext>
            </a:extLst>
          </p:cNvPr>
          <p:cNvSpPr>
            <a:spLocks noChangeArrowheads="1"/>
          </p:cNvSpPr>
          <p:nvPr/>
        </p:nvSpPr>
        <p:spPr bwMode="auto">
          <a:xfrm>
            <a:off x="228600" y="1447800"/>
            <a:ext cx="5334000"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int count = 0;</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while (count &lt; 2) {</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System.out.println("Welcome to Java!");</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count++;</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a:t>
            </a:r>
          </a:p>
        </p:txBody>
      </p:sp>
      <p:sp>
        <p:nvSpPr>
          <p:cNvPr id="126981" name="Rectangle 5">
            <a:extLst>
              <a:ext uri="{FF2B5EF4-FFF2-40B4-BE49-F238E27FC236}">
                <a16:creationId xmlns:a16="http://schemas.microsoft.com/office/drawing/2014/main" id="{F0635DF9-01BA-FC45-A9D8-455886741E2F}"/>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6982" name="AutoShape 6">
            <a:extLst>
              <a:ext uri="{FF2B5EF4-FFF2-40B4-BE49-F238E27FC236}">
                <a16:creationId xmlns:a16="http://schemas.microsoft.com/office/drawing/2014/main" id="{78D9D9A6-7AC7-AA44-B01D-4F7E2E27758B}"/>
              </a:ext>
            </a:extLst>
          </p:cNvPr>
          <p:cNvSpPr>
            <a:spLocks noChangeArrowheads="1"/>
          </p:cNvSpPr>
          <p:nvPr/>
        </p:nvSpPr>
        <p:spPr bwMode="auto">
          <a:xfrm>
            <a:off x="5257800" y="1219200"/>
            <a:ext cx="3538538" cy="635000"/>
          </a:xfrm>
          <a:prstGeom prst="wedgeRoundRectCallout">
            <a:avLst>
              <a:gd name="adj1" fmla="val -59333"/>
              <a:gd name="adj2" fmla="val 242000"/>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Increase count by 1</a:t>
            </a:r>
          </a:p>
          <a:p>
            <a:pPr algn="ctr">
              <a:spcBef>
                <a:spcPct val="0"/>
              </a:spcBef>
              <a:buClrTx/>
              <a:buSzTx/>
              <a:buFontTx/>
              <a:buNone/>
            </a:pPr>
            <a:r>
              <a:rPr lang="en-US" altLang="en-US" sz="1800"/>
              <a:t>count is 2 now</a:t>
            </a:r>
          </a:p>
        </p:txBody>
      </p:sp>
      <p:sp>
        <p:nvSpPr>
          <p:cNvPr id="126983" name="Rectangle 8">
            <a:extLst>
              <a:ext uri="{FF2B5EF4-FFF2-40B4-BE49-F238E27FC236}">
                <a16:creationId xmlns:a16="http://schemas.microsoft.com/office/drawing/2014/main" id="{799313B9-A173-394F-9F14-6F97C7710635}"/>
              </a:ext>
            </a:extLst>
          </p:cNvPr>
          <p:cNvSpPr>
            <a:spLocks noChangeArrowheads="1"/>
          </p:cNvSpPr>
          <p:nvPr/>
        </p:nvSpPr>
        <p:spPr bwMode="auto">
          <a:xfrm>
            <a:off x="269875" y="2968625"/>
            <a:ext cx="5105400" cy="3841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261591746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1" name="Slide Number Placeholder 4">
            <a:extLst>
              <a:ext uri="{FF2B5EF4-FFF2-40B4-BE49-F238E27FC236}">
                <a16:creationId xmlns:a16="http://schemas.microsoft.com/office/drawing/2014/main" id="{476F51AF-AABF-3045-A1C1-9104B2C8F105}"/>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A698BC58-F650-824C-BB19-1AF45E2B6158}" type="slidenum">
              <a:rPr lang="en-US" altLang="en-US" sz="1400" smtClean="0"/>
              <a:pPr>
                <a:spcBef>
                  <a:spcPct val="0"/>
                </a:spcBef>
                <a:buClrTx/>
                <a:buSzTx/>
                <a:buFontTx/>
                <a:buNone/>
              </a:pPr>
              <a:t>97</a:t>
            </a:fld>
            <a:endParaRPr lang="en-US" altLang="en-US" sz="1400"/>
          </a:p>
        </p:txBody>
      </p:sp>
      <p:sp>
        <p:nvSpPr>
          <p:cNvPr id="128002" name="Rectangle 2">
            <a:extLst>
              <a:ext uri="{FF2B5EF4-FFF2-40B4-BE49-F238E27FC236}">
                <a16:creationId xmlns:a16="http://schemas.microsoft.com/office/drawing/2014/main" id="{D869418D-3FE3-B048-B222-C0594623B3CE}"/>
              </a:ext>
            </a:extLst>
          </p:cNvPr>
          <p:cNvSpPr>
            <a:spLocks noGrp="1" noChangeArrowheads="1"/>
          </p:cNvSpPr>
          <p:nvPr>
            <p:ph type="title"/>
          </p:nvPr>
        </p:nvSpPr>
        <p:spPr>
          <a:xfrm>
            <a:off x="685800" y="228600"/>
            <a:ext cx="7772400" cy="762000"/>
          </a:xfrm>
        </p:spPr>
        <p:txBody>
          <a:bodyPr/>
          <a:lstStyle/>
          <a:p>
            <a:r>
              <a:rPr lang="en-US" altLang="en-US"/>
              <a:t>Trace while Loop, cont.</a:t>
            </a:r>
          </a:p>
        </p:txBody>
      </p:sp>
      <p:sp>
        <p:nvSpPr>
          <p:cNvPr id="128003" name="Rectangle 3">
            <a:extLst>
              <a:ext uri="{FF2B5EF4-FFF2-40B4-BE49-F238E27FC236}">
                <a16:creationId xmlns:a16="http://schemas.microsoft.com/office/drawing/2014/main" id="{B460D1F3-1BD6-CA45-B189-F3C90B89EFE5}"/>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8004" name="Rectangle 4">
            <a:extLst>
              <a:ext uri="{FF2B5EF4-FFF2-40B4-BE49-F238E27FC236}">
                <a16:creationId xmlns:a16="http://schemas.microsoft.com/office/drawing/2014/main" id="{83BD3FA2-CA8F-9A44-AEBE-E68B7E13077A}"/>
              </a:ext>
            </a:extLst>
          </p:cNvPr>
          <p:cNvSpPr>
            <a:spLocks noChangeArrowheads="1"/>
          </p:cNvSpPr>
          <p:nvPr/>
        </p:nvSpPr>
        <p:spPr bwMode="auto">
          <a:xfrm>
            <a:off x="228600" y="1447800"/>
            <a:ext cx="5334000"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int count = 0;</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while (count &lt; 2) {</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System.out.println("Welcome to Java!");</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  count++;</a:t>
            </a:r>
            <a:endParaRPr lang="en-US" altLang="en-US" sz="240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a:solidFill>
                  <a:srgbClr val="000000"/>
                </a:solidFill>
                <a:cs typeface="Courier New" panose="02070309020205020404" pitchFamily="49" charset="0"/>
              </a:rPr>
              <a:t>}</a:t>
            </a:r>
          </a:p>
        </p:txBody>
      </p:sp>
      <p:sp>
        <p:nvSpPr>
          <p:cNvPr id="128005" name="Rectangle 5">
            <a:extLst>
              <a:ext uri="{FF2B5EF4-FFF2-40B4-BE49-F238E27FC236}">
                <a16:creationId xmlns:a16="http://schemas.microsoft.com/office/drawing/2014/main" id="{714DF1E5-34B5-FB49-90F0-ECF0C67580D4}"/>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8006" name="AutoShape 6">
            <a:extLst>
              <a:ext uri="{FF2B5EF4-FFF2-40B4-BE49-F238E27FC236}">
                <a16:creationId xmlns:a16="http://schemas.microsoft.com/office/drawing/2014/main" id="{79A991AE-9DEF-6643-8D6F-D0DA4FEC7129}"/>
              </a:ext>
            </a:extLst>
          </p:cNvPr>
          <p:cNvSpPr>
            <a:spLocks noChangeArrowheads="1"/>
          </p:cNvSpPr>
          <p:nvPr/>
        </p:nvSpPr>
        <p:spPr bwMode="auto">
          <a:xfrm>
            <a:off x="5262563" y="1201738"/>
            <a:ext cx="3538537" cy="635000"/>
          </a:xfrm>
          <a:prstGeom prst="wedgeRoundRectCallout">
            <a:avLst>
              <a:gd name="adj1" fmla="val -63639"/>
              <a:gd name="adj2" fmla="val 110750"/>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(count &lt; 2) is false since count is 2 now</a:t>
            </a:r>
          </a:p>
        </p:txBody>
      </p:sp>
      <p:sp>
        <p:nvSpPr>
          <p:cNvPr id="128007" name="Rectangle 7">
            <a:extLst>
              <a:ext uri="{FF2B5EF4-FFF2-40B4-BE49-F238E27FC236}">
                <a16:creationId xmlns:a16="http://schemas.microsoft.com/office/drawing/2014/main" id="{AA3928FA-108F-C942-AE0E-AB107B745307}"/>
              </a:ext>
            </a:extLst>
          </p:cNvPr>
          <p:cNvSpPr>
            <a:spLocks noChangeArrowheads="1"/>
          </p:cNvSpPr>
          <p:nvPr/>
        </p:nvSpPr>
        <p:spPr bwMode="auto">
          <a:xfrm>
            <a:off x="309563" y="2008188"/>
            <a:ext cx="5143500" cy="3841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165556016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Slide Number Placeholder 4">
            <a:extLst>
              <a:ext uri="{FF2B5EF4-FFF2-40B4-BE49-F238E27FC236}">
                <a16:creationId xmlns:a16="http://schemas.microsoft.com/office/drawing/2014/main" id="{B4C492A0-2C9D-3947-ACA8-6BD1CA4ECD61}"/>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B6D1CCF7-131E-F341-A4EC-5923A139792D}" type="slidenum">
              <a:rPr lang="en-US" altLang="en-US" sz="1400" smtClean="0"/>
              <a:pPr>
                <a:spcBef>
                  <a:spcPct val="0"/>
                </a:spcBef>
                <a:buClrTx/>
                <a:buSzTx/>
                <a:buFontTx/>
                <a:buNone/>
              </a:pPr>
              <a:t>98</a:t>
            </a:fld>
            <a:endParaRPr lang="en-US" altLang="en-US" sz="1400"/>
          </a:p>
        </p:txBody>
      </p:sp>
      <p:sp>
        <p:nvSpPr>
          <p:cNvPr id="129026" name="Rectangle 2">
            <a:extLst>
              <a:ext uri="{FF2B5EF4-FFF2-40B4-BE49-F238E27FC236}">
                <a16:creationId xmlns:a16="http://schemas.microsoft.com/office/drawing/2014/main" id="{620E58E3-CE22-1449-966B-A33CB05AFE96}"/>
              </a:ext>
            </a:extLst>
          </p:cNvPr>
          <p:cNvSpPr>
            <a:spLocks noGrp="1" noChangeArrowheads="1"/>
          </p:cNvSpPr>
          <p:nvPr>
            <p:ph type="title"/>
          </p:nvPr>
        </p:nvSpPr>
        <p:spPr>
          <a:xfrm>
            <a:off x="685800" y="228600"/>
            <a:ext cx="7772400" cy="762000"/>
          </a:xfrm>
        </p:spPr>
        <p:txBody>
          <a:bodyPr/>
          <a:lstStyle/>
          <a:p>
            <a:r>
              <a:rPr lang="en-US" altLang="en-US"/>
              <a:t>Trace while Loop</a:t>
            </a:r>
          </a:p>
        </p:txBody>
      </p:sp>
      <p:sp>
        <p:nvSpPr>
          <p:cNvPr id="129027" name="Rectangle 3">
            <a:extLst>
              <a:ext uri="{FF2B5EF4-FFF2-40B4-BE49-F238E27FC236}">
                <a16:creationId xmlns:a16="http://schemas.microsoft.com/office/drawing/2014/main" id="{91C4811D-1393-1843-87D4-91E7A0AB6F0A}"/>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9028" name="Rectangle 4">
            <a:extLst>
              <a:ext uri="{FF2B5EF4-FFF2-40B4-BE49-F238E27FC236}">
                <a16:creationId xmlns:a16="http://schemas.microsoft.com/office/drawing/2014/main" id="{014AA971-0072-2542-BFD9-B63D04732129}"/>
              </a:ext>
            </a:extLst>
          </p:cNvPr>
          <p:cNvSpPr>
            <a:spLocks noChangeArrowheads="1"/>
          </p:cNvSpPr>
          <p:nvPr/>
        </p:nvSpPr>
        <p:spPr bwMode="auto">
          <a:xfrm>
            <a:off x="228600" y="1447800"/>
            <a:ext cx="5334000" cy="300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90000"/>
              </a:lnSpc>
              <a:spcBef>
                <a:spcPct val="50000"/>
              </a:spcBef>
              <a:buFont typeface="Monotype Sorts" pitchFamily="2" charset="2"/>
              <a:buNone/>
            </a:pPr>
            <a:r>
              <a:rPr lang="en-US" altLang="en-US" sz="2400" dirty="0">
                <a:solidFill>
                  <a:srgbClr val="000000"/>
                </a:solidFill>
                <a:cs typeface="Courier New" panose="02070309020205020404" pitchFamily="49" charset="0"/>
              </a:rPr>
              <a:t>int count = 0;</a:t>
            </a:r>
            <a:endParaRPr lang="en-US" altLang="en-US" sz="2400" dirty="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dirty="0">
                <a:solidFill>
                  <a:srgbClr val="000000"/>
                </a:solidFill>
                <a:cs typeface="Courier New" panose="02070309020205020404" pitchFamily="49" charset="0"/>
              </a:rPr>
              <a:t>while (count &lt; 2) {</a:t>
            </a:r>
            <a:endParaRPr lang="en-US" altLang="en-US" sz="2400" dirty="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dirty="0">
                <a:solidFill>
                  <a:srgbClr val="000000"/>
                </a:solidFill>
                <a:cs typeface="Courier New" panose="02070309020205020404" pitchFamily="49" charset="0"/>
              </a:rPr>
              <a:t>  </a:t>
            </a:r>
            <a:r>
              <a:rPr lang="en-US" altLang="en-US" sz="2400" dirty="0" err="1">
                <a:solidFill>
                  <a:srgbClr val="000000"/>
                </a:solidFill>
                <a:cs typeface="Courier New" panose="02070309020205020404" pitchFamily="49" charset="0"/>
              </a:rPr>
              <a:t>System.out.println</a:t>
            </a:r>
            <a:r>
              <a:rPr lang="en-US" altLang="en-US" sz="2400" dirty="0">
                <a:solidFill>
                  <a:srgbClr val="000000"/>
                </a:solidFill>
                <a:cs typeface="Courier New" panose="02070309020205020404" pitchFamily="49" charset="0"/>
              </a:rPr>
              <a:t>("Welcome to Java!");</a:t>
            </a:r>
            <a:endParaRPr lang="en-US" altLang="en-US" sz="2400" dirty="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dirty="0">
                <a:solidFill>
                  <a:srgbClr val="000000"/>
                </a:solidFill>
                <a:cs typeface="Courier New" panose="02070309020205020404" pitchFamily="49" charset="0"/>
              </a:rPr>
              <a:t>  count++;</a:t>
            </a:r>
            <a:endParaRPr lang="en-US" altLang="en-US" sz="2400" dirty="0">
              <a:solidFill>
                <a:srgbClr val="000000"/>
              </a:solidFill>
              <a:cs typeface="Times New Roman" panose="02020603050405020304" pitchFamily="18" charset="0"/>
            </a:endParaRPr>
          </a:p>
          <a:p>
            <a:pPr>
              <a:lnSpc>
                <a:spcPct val="90000"/>
              </a:lnSpc>
              <a:spcBef>
                <a:spcPct val="50000"/>
              </a:spcBef>
              <a:buFont typeface="Monotype Sorts" pitchFamily="2" charset="2"/>
              <a:buNone/>
            </a:pPr>
            <a:r>
              <a:rPr lang="en-US" altLang="en-US" sz="2400" dirty="0">
                <a:solidFill>
                  <a:srgbClr val="000000"/>
                </a:solidFill>
                <a:cs typeface="Courier New" panose="02070309020205020404" pitchFamily="49" charset="0"/>
              </a:rPr>
              <a:t>}</a:t>
            </a:r>
          </a:p>
          <a:p>
            <a:pPr>
              <a:lnSpc>
                <a:spcPct val="90000"/>
              </a:lnSpc>
              <a:spcBef>
                <a:spcPct val="50000"/>
              </a:spcBef>
              <a:buFont typeface="Monotype Sorts" pitchFamily="2" charset="2"/>
              <a:buNone/>
            </a:pPr>
            <a:endParaRPr lang="en-US" altLang="en-US" sz="2400" dirty="0">
              <a:solidFill>
                <a:schemeClr val="bg2"/>
              </a:solidFill>
              <a:cs typeface="Courier New" panose="02070309020205020404" pitchFamily="49" charset="0"/>
            </a:endParaRPr>
          </a:p>
        </p:txBody>
      </p:sp>
      <p:sp>
        <p:nvSpPr>
          <p:cNvPr id="129029" name="Rectangle 5">
            <a:extLst>
              <a:ext uri="{FF2B5EF4-FFF2-40B4-BE49-F238E27FC236}">
                <a16:creationId xmlns:a16="http://schemas.microsoft.com/office/drawing/2014/main" id="{9C88A257-9868-2842-931A-422719254400}"/>
              </a:ext>
            </a:extLst>
          </p:cNvPr>
          <p:cNvSpPr>
            <a:spLocks noChangeArrowheads="1"/>
          </p:cNvSpPr>
          <p:nvPr/>
        </p:nvSpPr>
        <p:spPr bwMode="auto">
          <a:xfrm>
            <a:off x="1824038" y="2166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
        <p:nvSpPr>
          <p:cNvPr id="129030" name="AutoShape 6">
            <a:extLst>
              <a:ext uri="{FF2B5EF4-FFF2-40B4-BE49-F238E27FC236}">
                <a16:creationId xmlns:a16="http://schemas.microsoft.com/office/drawing/2014/main" id="{6D9DD379-B2F4-464D-9250-3EAD37F4B0B2}"/>
              </a:ext>
            </a:extLst>
          </p:cNvPr>
          <p:cNvSpPr>
            <a:spLocks noChangeArrowheads="1"/>
          </p:cNvSpPr>
          <p:nvPr/>
        </p:nvSpPr>
        <p:spPr bwMode="auto">
          <a:xfrm>
            <a:off x="5262563" y="1201738"/>
            <a:ext cx="3538537" cy="635000"/>
          </a:xfrm>
          <a:prstGeom prst="wedgeRoundRectCallout">
            <a:avLst>
              <a:gd name="adj1" fmla="val -64222"/>
              <a:gd name="adj2" fmla="val 411500"/>
              <a:gd name="adj3" fmla="val 16667"/>
            </a:avLst>
          </a:prstGeom>
          <a:solidFill>
            <a:schemeClr val="accent1"/>
          </a:solidFill>
          <a:ln w="12700">
            <a:solidFill>
              <a:schemeClr val="tx1"/>
            </a:solidFill>
            <a:miter lim="800000"/>
            <a:headEnd type="none" w="sm" len="sm"/>
            <a:tailEnd type="none" w="sm" len="sm"/>
          </a:ln>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gn="ctr">
              <a:spcBef>
                <a:spcPct val="0"/>
              </a:spcBef>
              <a:buClrTx/>
              <a:buSzTx/>
              <a:buFontTx/>
              <a:buNone/>
            </a:pPr>
            <a:r>
              <a:rPr lang="en-US" altLang="en-US" sz="1800"/>
              <a:t>The loop exits. Execute the next statement after the loop.</a:t>
            </a:r>
          </a:p>
        </p:txBody>
      </p:sp>
      <p:sp>
        <p:nvSpPr>
          <p:cNvPr id="129031" name="Rectangle 8">
            <a:extLst>
              <a:ext uri="{FF2B5EF4-FFF2-40B4-BE49-F238E27FC236}">
                <a16:creationId xmlns:a16="http://schemas.microsoft.com/office/drawing/2014/main" id="{1733E926-E5C0-C14F-88B4-69C8332220CC}"/>
              </a:ext>
            </a:extLst>
          </p:cNvPr>
          <p:cNvSpPr>
            <a:spLocks noChangeArrowheads="1"/>
          </p:cNvSpPr>
          <p:nvPr/>
        </p:nvSpPr>
        <p:spPr bwMode="auto">
          <a:xfrm>
            <a:off x="309563" y="3967163"/>
            <a:ext cx="5143500" cy="384175"/>
          </a:xfrm>
          <a:prstGeom prst="rect">
            <a:avLst/>
          </a:prstGeom>
          <a:solidFill>
            <a:schemeClr val="accent1">
              <a:alpha val="45097"/>
            </a:schemeClr>
          </a:solidFill>
          <a:ln w="12700">
            <a:solidFill>
              <a:schemeClr val="tx1"/>
            </a:solidFill>
            <a:miter lim="800000"/>
            <a:headEnd type="none" w="sm" len="sm"/>
            <a:tailEnd type="none" w="sm" len="sm"/>
          </a:ln>
        </p:spPr>
        <p:txBody>
          <a:bodyPr wrap="none" anchor="ct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spTree>
    <p:extLst>
      <p:ext uri="{BB962C8B-B14F-4D97-AF65-F5344CB8AC3E}">
        <p14:creationId xmlns:p14="http://schemas.microsoft.com/office/powerpoint/2010/main" val="136394737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7" name="Slide Number Placeholder 4">
            <a:extLst>
              <a:ext uri="{FF2B5EF4-FFF2-40B4-BE49-F238E27FC236}">
                <a16:creationId xmlns:a16="http://schemas.microsoft.com/office/drawing/2014/main" id="{9FBEEDF8-3912-924A-884C-5F97094E6817}"/>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48BC77E9-AD2F-BB41-B41B-7B03106EC8E6}" type="slidenum">
              <a:rPr lang="en-US" altLang="en-US" sz="1400" smtClean="0"/>
              <a:pPr>
                <a:spcBef>
                  <a:spcPct val="0"/>
                </a:spcBef>
                <a:buClrTx/>
                <a:buSzTx/>
                <a:buFontTx/>
                <a:buNone/>
              </a:pPr>
              <a:t>99</a:t>
            </a:fld>
            <a:endParaRPr lang="en-US" altLang="en-US" sz="1400"/>
          </a:p>
        </p:txBody>
      </p:sp>
      <p:sp>
        <p:nvSpPr>
          <p:cNvPr id="132098" name="Rectangle 2">
            <a:extLst>
              <a:ext uri="{FF2B5EF4-FFF2-40B4-BE49-F238E27FC236}">
                <a16:creationId xmlns:a16="http://schemas.microsoft.com/office/drawing/2014/main" id="{530310D8-A5EA-564F-B7D6-BC0378513F59}"/>
              </a:ext>
            </a:extLst>
          </p:cNvPr>
          <p:cNvSpPr>
            <a:spLocks noGrp="1" noChangeArrowheads="1"/>
          </p:cNvSpPr>
          <p:nvPr>
            <p:ph type="title"/>
          </p:nvPr>
        </p:nvSpPr>
        <p:spPr>
          <a:xfrm>
            <a:off x="586015" y="103234"/>
            <a:ext cx="7772400" cy="685800"/>
          </a:xfrm>
        </p:spPr>
        <p:txBody>
          <a:bodyPr/>
          <a:lstStyle/>
          <a:p>
            <a:r>
              <a:rPr lang="en-US" altLang="en-US"/>
              <a:t>Caution</a:t>
            </a:r>
            <a:endParaRPr lang="en-US" altLang="en-US">
              <a:solidFill>
                <a:schemeClr val="tx1"/>
              </a:solidFill>
            </a:endParaRPr>
          </a:p>
        </p:txBody>
      </p:sp>
      <p:sp>
        <p:nvSpPr>
          <p:cNvPr id="132099" name="Rectangle 3">
            <a:extLst>
              <a:ext uri="{FF2B5EF4-FFF2-40B4-BE49-F238E27FC236}">
                <a16:creationId xmlns:a16="http://schemas.microsoft.com/office/drawing/2014/main" id="{6FACAA19-7577-9240-8E26-C7B715D870D3}"/>
              </a:ext>
            </a:extLst>
          </p:cNvPr>
          <p:cNvSpPr>
            <a:spLocks noGrp="1" noChangeArrowheads="1"/>
          </p:cNvSpPr>
          <p:nvPr>
            <p:ph type="body" idx="1"/>
          </p:nvPr>
        </p:nvSpPr>
        <p:spPr>
          <a:xfrm>
            <a:off x="304800" y="1145721"/>
            <a:ext cx="8645525" cy="1902279"/>
          </a:xfrm>
        </p:spPr>
        <p:txBody>
          <a:bodyPr>
            <a:normAutofit/>
          </a:bodyPr>
          <a:lstStyle/>
          <a:p>
            <a:pPr marL="0" indent="0">
              <a:lnSpc>
                <a:spcPct val="90000"/>
              </a:lnSpc>
              <a:buFont typeface="Monotype Sorts" pitchFamily="2" charset="2"/>
              <a:buNone/>
            </a:pPr>
            <a:r>
              <a:rPr lang="en-US" altLang="en-US" sz="2400" b="1" dirty="0"/>
              <a:t>Don’t use floating-point values for equality checking in a loop control</a:t>
            </a:r>
            <a:r>
              <a:rPr lang="en-US" altLang="en-US" sz="2400" dirty="0"/>
              <a:t>. Since floating-point values are approximations for some values, using them could result in imprecise counter values and inaccurate results. Consider the following code for computing 1 + 0.9 + 0.8 + ... + 0.1:</a:t>
            </a:r>
          </a:p>
        </p:txBody>
      </p:sp>
      <p:sp>
        <p:nvSpPr>
          <p:cNvPr id="132100" name="Rectangle 4">
            <a:extLst>
              <a:ext uri="{FF2B5EF4-FFF2-40B4-BE49-F238E27FC236}">
                <a16:creationId xmlns:a16="http://schemas.microsoft.com/office/drawing/2014/main" id="{C2BECE1E-EA53-8845-9D79-4D627FAA9EF8}"/>
              </a:ext>
            </a:extLst>
          </p:cNvPr>
          <p:cNvSpPr>
            <a:spLocks noChangeArrowheads="1"/>
          </p:cNvSpPr>
          <p:nvPr/>
        </p:nvSpPr>
        <p:spPr bwMode="auto">
          <a:xfrm>
            <a:off x="304800" y="3185659"/>
            <a:ext cx="8602662" cy="2611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lr>
                <a:schemeClr val="tx2"/>
              </a:buClr>
              <a:buSzPct val="75000"/>
              <a:buFont typeface="Monotype Sorts" pitchFamily="2" charset="2"/>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pitchFamily="2" charset="2"/>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lnSpc>
                <a:spcPct val="80000"/>
              </a:lnSpc>
              <a:buFont typeface="Monotype Sorts" pitchFamily="2" charset="2"/>
              <a:buNone/>
            </a:pPr>
            <a:r>
              <a:rPr lang="en-US" altLang="en-US" sz="2900" b="1" dirty="0">
                <a:solidFill>
                  <a:srgbClr val="000000"/>
                </a:solidFill>
              </a:rPr>
              <a:t>double</a:t>
            </a:r>
            <a:r>
              <a:rPr lang="en-US" altLang="en-US" sz="2900" dirty="0">
                <a:solidFill>
                  <a:srgbClr val="000000"/>
                </a:solidFill>
              </a:rPr>
              <a:t> item = 1; </a:t>
            </a:r>
            <a:r>
              <a:rPr lang="en-US" altLang="en-US" sz="2900" b="1" dirty="0">
                <a:solidFill>
                  <a:srgbClr val="000000"/>
                </a:solidFill>
              </a:rPr>
              <a:t>double</a:t>
            </a:r>
            <a:r>
              <a:rPr lang="en-US" altLang="en-US" sz="2900" dirty="0">
                <a:solidFill>
                  <a:srgbClr val="000000"/>
                </a:solidFill>
              </a:rPr>
              <a:t> sum = 0;</a:t>
            </a:r>
            <a:endParaRPr lang="en-US" altLang="en-US" sz="2900" b="1" dirty="0">
              <a:solidFill>
                <a:srgbClr val="000000"/>
              </a:solidFill>
            </a:endParaRPr>
          </a:p>
          <a:p>
            <a:pPr>
              <a:lnSpc>
                <a:spcPct val="80000"/>
              </a:lnSpc>
              <a:buFont typeface="Monotype Sorts" pitchFamily="2" charset="2"/>
              <a:buNone/>
            </a:pPr>
            <a:r>
              <a:rPr lang="en-US" altLang="en-US" sz="2900" b="1" dirty="0">
                <a:solidFill>
                  <a:srgbClr val="000000"/>
                </a:solidFill>
              </a:rPr>
              <a:t>while</a:t>
            </a:r>
            <a:r>
              <a:rPr lang="en-US" altLang="en-US" sz="2900" dirty="0">
                <a:solidFill>
                  <a:srgbClr val="000000"/>
                </a:solidFill>
              </a:rPr>
              <a:t> (item </a:t>
            </a:r>
            <a:r>
              <a:rPr lang="en-US" altLang="en-US" sz="2900" dirty="0">
                <a:solidFill>
                  <a:srgbClr val="FF0000"/>
                </a:solidFill>
              </a:rPr>
              <a:t>!=</a:t>
            </a:r>
            <a:r>
              <a:rPr lang="en-US" altLang="en-US" sz="2900" dirty="0">
                <a:solidFill>
                  <a:srgbClr val="000000"/>
                </a:solidFill>
              </a:rPr>
              <a:t> 0) { // No guarantee item will be 0</a:t>
            </a:r>
          </a:p>
          <a:p>
            <a:pPr>
              <a:lnSpc>
                <a:spcPct val="80000"/>
              </a:lnSpc>
              <a:buFont typeface="Monotype Sorts" pitchFamily="2" charset="2"/>
              <a:buNone/>
            </a:pPr>
            <a:r>
              <a:rPr lang="en-US" altLang="en-US" sz="2900" dirty="0">
                <a:solidFill>
                  <a:srgbClr val="000000"/>
                </a:solidFill>
              </a:rPr>
              <a:t>  sum += item;</a:t>
            </a:r>
          </a:p>
          <a:p>
            <a:pPr>
              <a:lnSpc>
                <a:spcPct val="80000"/>
              </a:lnSpc>
              <a:buFont typeface="Monotype Sorts" pitchFamily="2" charset="2"/>
              <a:buNone/>
            </a:pPr>
            <a:r>
              <a:rPr lang="en-US" altLang="en-US" sz="2900" dirty="0">
                <a:solidFill>
                  <a:srgbClr val="000000"/>
                </a:solidFill>
              </a:rPr>
              <a:t>  item -= 0.1;</a:t>
            </a:r>
          </a:p>
          <a:p>
            <a:pPr>
              <a:lnSpc>
                <a:spcPct val="80000"/>
              </a:lnSpc>
              <a:buFont typeface="Monotype Sorts" pitchFamily="2" charset="2"/>
              <a:buNone/>
            </a:pPr>
            <a:r>
              <a:rPr lang="en-US" altLang="en-US" sz="2900" dirty="0">
                <a:solidFill>
                  <a:srgbClr val="000000"/>
                </a:solidFill>
              </a:rPr>
              <a:t>}</a:t>
            </a:r>
          </a:p>
          <a:p>
            <a:pPr>
              <a:lnSpc>
                <a:spcPct val="80000"/>
              </a:lnSpc>
              <a:buFont typeface="Monotype Sorts" pitchFamily="2" charset="2"/>
              <a:buNone/>
            </a:pPr>
            <a:r>
              <a:rPr lang="en-US" altLang="en-US" sz="2900" dirty="0" err="1">
                <a:solidFill>
                  <a:srgbClr val="000000"/>
                </a:solidFill>
              </a:rPr>
              <a:t>System.out.println</a:t>
            </a:r>
            <a:r>
              <a:rPr lang="en-US" altLang="en-US" sz="2900" dirty="0">
                <a:solidFill>
                  <a:srgbClr val="000000"/>
                </a:solidFill>
              </a:rPr>
              <a:t>(sum);</a:t>
            </a:r>
          </a:p>
        </p:txBody>
      </p:sp>
    </p:spTree>
    <p:extLst>
      <p:ext uri="{BB962C8B-B14F-4D97-AF65-F5344CB8AC3E}">
        <p14:creationId xmlns:p14="http://schemas.microsoft.com/office/powerpoint/2010/main" val="91349752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ACU Presentation">
  <a:themeElements>
    <a:clrScheme name="ACUColourScheme">
      <a:dk1>
        <a:srgbClr val="3C1053"/>
      </a:dk1>
      <a:lt1>
        <a:srgbClr val="FFFFFF"/>
      </a:lt1>
      <a:dk2>
        <a:srgbClr val="3C1053"/>
      </a:dk2>
      <a:lt2>
        <a:srgbClr val="E8E3DB"/>
      </a:lt2>
      <a:accent1>
        <a:srgbClr val="F2120C"/>
      </a:accent1>
      <a:accent2>
        <a:srgbClr val="3D3935"/>
      </a:accent2>
      <a:accent3>
        <a:srgbClr val="8C857B"/>
      </a:accent3>
      <a:accent4>
        <a:srgbClr val="3C1053"/>
      </a:accent4>
      <a:accent5>
        <a:srgbClr val="E8E3DB"/>
      </a:accent5>
      <a:accent6>
        <a:srgbClr val="70AD47"/>
      </a:accent6>
      <a:hlink>
        <a:srgbClr val="0563C1"/>
      </a:hlink>
      <a:folHlink>
        <a:srgbClr val="954F72"/>
      </a:folHlink>
    </a:clrScheme>
    <a:fontScheme name="Custom 21">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dirty="0" err="1" smtClean="0">
            <a:solidFill>
              <a:srgbClr val="3D3935"/>
            </a:solidFill>
          </a:defRPr>
        </a:defPPr>
      </a:lstStyle>
    </a:txDef>
  </a:objectDefaults>
  <a:extraClrSchemeLst/>
  <a:extLst>
    <a:ext uri="{05A4C25C-085E-4340-85A3-A5531E510DB2}">
      <thm15:themeFamily xmlns:thm15="http://schemas.microsoft.com/office/thememl/2012/main" name="PPT_Template_4_3_V2.potx" id="{F3B38964-EE74-4E1D-A3FE-21D8EB788CBF}" vid="{2C9D612A-0DB5-43BD-9B9F-0A9FAAF24D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Category xmlns="dacb8815-fc1e-42c3-abc2-788c5fc4ff9d">Logos and templates</Category>
    <Sub_x002d_category xmlns="dacb8815-fc1e-42c3-abc2-788c5fc4ff9d">2017</Sub_x002d_category>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5DEF6BD4BDD0B4D90C52999A51E08F1" ma:contentTypeVersion="0" ma:contentTypeDescription="Create a new document." ma:contentTypeScope="" ma:versionID="c1892927898350893ffcead8fbd6d37e">
  <xsd:schema xmlns:xsd="http://www.w3.org/2001/XMLSchema" xmlns:xs="http://www.w3.org/2001/XMLSchema" xmlns:p="http://schemas.microsoft.com/office/2006/metadata/properties" xmlns:ns2="dacb8815-fc1e-42c3-abc2-788c5fc4ff9d" targetNamespace="http://schemas.microsoft.com/office/2006/metadata/properties" ma:root="true" ma:fieldsID="0c0b49e5e91276836d7310696bcb027a" ns2:_="">
    <xsd:import namespace="dacb8815-fc1e-42c3-abc2-788c5fc4ff9d"/>
    <xsd:element name="properties">
      <xsd:complexType>
        <xsd:sequence>
          <xsd:element name="documentManagement">
            <xsd:complexType>
              <xsd:all>
                <xsd:element ref="ns2:Category"/>
                <xsd:element ref="ns2:Sub_x002d_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acb8815-fc1e-42c3-abc2-788c5fc4ff9d" elementFormDefault="qualified">
    <xsd:import namespace="http://schemas.microsoft.com/office/2006/documentManagement/types"/>
    <xsd:import namespace="http://schemas.microsoft.com/office/infopath/2007/PartnerControls"/>
    <xsd:element name="Category" ma:index="8" ma:displayName="Category" ma:default="Logos and templates" ma:format="Dropdown" ma:internalName="Category">
      <xsd:simpleType>
        <xsd:restriction base="dms:Choice">
          <xsd:enumeration value="Staff Leadership"/>
          <xsd:enumeration value="Logos and templates"/>
          <xsd:enumeration value="Prizes and Awards"/>
          <xsd:enumeration value="Peter Faber"/>
          <xsd:enumeration value="Accreditation"/>
          <xsd:enumeration value="Database of Community Engagement"/>
          <xsd:enumeration value="National School Meeting"/>
          <xsd:enumeration value="Marketing and Events"/>
          <xsd:enumeration value="Academic Performance Review &amp; Planning"/>
        </xsd:restriction>
      </xsd:simpleType>
    </xsd:element>
    <xsd:element name="Sub_x002d_category" ma:index="9" nillable="true" ma:displayName="Year" ma:default="2016" ma:format="Dropdown" ma:internalName="Sub_x002d_category">
      <xsd:simpleType>
        <xsd:restriction base="dms:Choice">
          <xsd:enumeration value="2015"/>
          <xsd:enumeration value="2016"/>
          <xsd:enumeration value="2017"/>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19D6D79-91EF-4340-8C3D-E484566A2E2F}">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dacb8815-fc1e-42c3-abc2-788c5fc4ff9d"/>
    <ds:schemaRef ds:uri="http://purl.org/dc/elements/1.1/"/>
    <ds:schemaRef ds:uri="http://www.w3.org/XML/1998/namespace"/>
    <ds:schemaRef ds:uri="http://purl.org/dc/dcmitype/"/>
  </ds:schemaRefs>
</ds:datastoreItem>
</file>

<file path=customXml/itemProps2.xml><?xml version="1.0" encoding="utf-8"?>
<ds:datastoreItem xmlns:ds="http://schemas.openxmlformats.org/officeDocument/2006/customXml" ds:itemID="{05866CA7-3031-48D4-BC56-8127880CD39C}">
  <ds:schemaRefs>
    <ds:schemaRef ds:uri="http://schemas.microsoft.com/sharepoint/v3/contenttype/forms"/>
  </ds:schemaRefs>
</ds:datastoreItem>
</file>

<file path=customXml/itemProps3.xml><?xml version="1.0" encoding="utf-8"?>
<ds:datastoreItem xmlns:ds="http://schemas.openxmlformats.org/officeDocument/2006/customXml" ds:itemID="{C0E1AAF5-FCF3-448E-ABDE-60F9267B98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acb8815-fc1e-42c3-abc2-788c5fc4ff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PPT_Template_4_3_V2.potx</Template>
  <TotalTime>2943</TotalTime>
  <Words>10636</Words>
  <Application>Microsoft Office PowerPoint</Application>
  <PresentationFormat>On-screen Show (4:3)</PresentationFormat>
  <Paragraphs>1352</Paragraphs>
  <Slides>125</Slides>
  <Notes>65</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3</vt:i4>
      </vt:variant>
      <vt:variant>
        <vt:lpstr>Slide Titles</vt:lpstr>
      </vt:variant>
      <vt:variant>
        <vt:i4>125</vt:i4>
      </vt:variant>
    </vt:vector>
  </HeadingPairs>
  <TitlesOfParts>
    <vt:vector size="141" baseType="lpstr">
      <vt:lpstr>Arial</vt:lpstr>
      <vt:lpstr>Book Antiqua</vt:lpstr>
      <vt:lpstr>Calibri</vt:lpstr>
      <vt:lpstr>Consolas</vt:lpstr>
      <vt:lpstr>Courier</vt:lpstr>
      <vt:lpstr>Courier New</vt:lpstr>
      <vt:lpstr>Goudy Sans Book</vt:lpstr>
      <vt:lpstr>Goudy Sans Medium</vt:lpstr>
      <vt:lpstr>I Times Italic</vt:lpstr>
      <vt:lpstr>Monotype Sorts</vt:lpstr>
      <vt:lpstr>Times</vt:lpstr>
      <vt:lpstr>Times New Roman</vt:lpstr>
      <vt:lpstr>ACU Presentation</vt:lpstr>
      <vt:lpstr>think-cell Slide</vt:lpstr>
      <vt:lpstr>Picture</vt:lpstr>
      <vt:lpstr>Microsoft Word Picture</vt:lpstr>
      <vt:lpstr>PowerPoint Presentation</vt:lpstr>
      <vt:lpstr>Motivations</vt:lpstr>
      <vt:lpstr>The boolean Type and Operators</vt:lpstr>
      <vt:lpstr>Relational Operators</vt:lpstr>
      <vt:lpstr>One-way if Statements</vt:lpstr>
      <vt:lpstr>Note</vt:lpstr>
      <vt:lpstr>Simple if Demo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Two-way if Statement</vt:lpstr>
      <vt:lpstr>if-else Example</vt:lpstr>
      <vt:lpstr>Problem: Student Grades</vt:lpstr>
      <vt:lpstr>Multiple Way if Statements</vt:lpstr>
      <vt:lpstr>Trace if-else statement</vt:lpstr>
      <vt:lpstr>Trace if-else statement</vt:lpstr>
      <vt:lpstr>Trace if-else statement</vt:lpstr>
      <vt:lpstr>Trace if-else statement</vt:lpstr>
      <vt:lpstr>Trace if-else statement</vt:lpstr>
      <vt:lpstr>Nested statement</vt:lpstr>
      <vt:lpstr>Note</vt:lpstr>
      <vt:lpstr>Common Errors</vt:lpstr>
      <vt:lpstr>PowerPoint Presentation</vt:lpstr>
      <vt:lpstr>CAUTION</vt:lpstr>
      <vt:lpstr>Problem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Logical Operators</vt:lpstr>
      <vt:lpstr>Short Solution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Truth Table for Operator !</vt:lpstr>
      <vt:lpstr>Truth Table for Operator &amp;&amp;</vt:lpstr>
      <vt:lpstr>Truth Table for Operator ||</vt:lpstr>
      <vt:lpstr>Truth Table for Operator ^</vt:lpstr>
      <vt:lpstr>Problem: Determining Leap Year?</vt:lpstr>
      <vt:lpstr>Conditional Operators</vt:lpstr>
      <vt:lpstr>Conditional Operator</vt:lpstr>
      <vt:lpstr>Conditional Operator, cont.</vt:lpstr>
      <vt:lpstr>Operator Precedence</vt:lpstr>
      <vt:lpstr>Operator Precedence</vt:lpstr>
      <vt:lpstr>Operator Precedence and Associativity</vt:lpstr>
      <vt:lpstr>Operator Associativity</vt:lpstr>
      <vt:lpstr>Example</vt:lpstr>
      <vt:lpstr>Opening Problem</vt:lpstr>
      <vt:lpstr>Introducing while Loops</vt:lpstr>
      <vt:lpstr>while Loop Flow Chart</vt:lpstr>
      <vt:lpstr>Trace while Loop</vt:lpstr>
      <vt:lpstr>Trace while Loop, cont.</vt:lpstr>
      <vt:lpstr>Trace while Loop, cont.</vt:lpstr>
      <vt:lpstr>Trace while Loop, cont.</vt:lpstr>
      <vt:lpstr>Trace while Loop, cont.</vt:lpstr>
      <vt:lpstr>Trace while Loop, cont.</vt:lpstr>
      <vt:lpstr>Trace while Loop, cont.</vt:lpstr>
      <vt:lpstr>Trace while Loop, cont.</vt:lpstr>
      <vt:lpstr>Trace while Loop</vt:lpstr>
      <vt:lpstr>Caution</vt:lpstr>
      <vt:lpstr>Correct Sum</vt:lpstr>
      <vt:lpstr>Problem:  Predicting the Future Tuition </vt:lpstr>
      <vt:lpstr>Problem:  Predicting the Future Tuition </vt:lpstr>
      <vt:lpstr>Problem:  Predicting the Future Tuition </vt:lpstr>
      <vt:lpstr>Problem:  Predicting the Future Tuition </vt:lpstr>
      <vt:lpstr>Problem:  Predicting the Future Tuition </vt:lpstr>
      <vt:lpstr>Problem:  Predicting the Future Tuition </vt:lpstr>
      <vt:lpstr>do-while Loop</vt:lpstr>
      <vt:lpstr>for Loops</vt:lpstr>
      <vt:lpstr>Trace for Loop</vt:lpstr>
      <vt:lpstr>Trace for Loop, cont.</vt:lpstr>
      <vt:lpstr>Trace for Loop, cont.</vt:lpstr>
      <vt:lpstr>Trace for Loop, cont</vt:lpstr>
      <vt:lpstr>Trace for Loop, cont.</vt:lpstr>
      <vt:lpstr>Trace for Loop, cont.</vt:lpstr>
      <vt:lpstr>Trace for Loop, cont.</vt:lpstr>
      <vt:lpstr>Trace for Loop, cont.</vt:lpstr>
      <vt:lpstr>Trace for Loop, cont.</vt:lpstr>
      <vt:lpstr>Trace for Loop, cont.</vt:lpstr>
      <vt:lpstr>Conditional For-loop Sum Example</vt:lpstr>
      <vt:lpstr>Note</vt:lpstr>
      <vt:lpstr>Note</vt:lpstr>
      <vt:lpstr>Caution</vt:lpstr>
      <vt:lpstr>Caution, cont.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ACU Presentation</dc:title>
  <dc:creator>Husnen Rupani;Simone.Byrnes@acu.edu.au</dc:creator>
  <cp:lastModifiedBy>Farshid Keivanian</cp:lastModifiedBy>
  <cp:revision>703</cp:revision>
  <cp:lastPrinted>2017-08-03T04:07:41Z</cp:lastPrinted>
  <dcterms:created xsi:type="dcterms:W3CDTF">2017-05-11T09:33:32Z</dcterms:created>
  <dcterms:modified xsi:type="dcterms:W3CDTF">2024-08-13T04:30:08Z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0x01010075DEF6BD4BDD0B4D90C52999A51E08F1</vt:lpwstr>
  </property>
</Properties>
</file>

<file path=docProps/thumbnail.jpeg>
</file>